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720" r:id="rId4"/>
    <p:sldMasterId id="2147483726" r:id="rId5"/>
    <p:sldMasterId id="2147483732" r:id="rId6"/>
    <p:sldMasterId id="2147483738" r:id="rId7"/>
  </p:sldMasterIdLst>
  <p:notesMasterIdLst>
    <p:notesMasterId r:id="rId27"/>
  </p:notesMasterIdLst>
  <p:sldIdLst>
    <p:sldId id="256" r:id="rId8"/>
    <p:sldId id="387" r:id="rId9"/>
    <p:sldId id="357" r:id="rId10"/>
    <p:sldId id="359" r:id="rId11"/>
    <p:sldId id="388" r:id="rId12"/>
    <p:sldId id="392" r:id="rId13"/>
    <p:sldId id="393" r:id="rId14"/>
    <p:sldId id="390" r:id="rId15"/>
    <p:sldId id="389" r:id="rId16"/>
    <p:sldId id="396" r:id="rId17"/>
    <p:sldId id="360" r:id="rId18"/>
    <p:sldId id="358" r:id="rId19"/>
    <p:sldId id="347" r:id="rId20"/>
    <p:sldId id="351" r:id="rId21"/>
    <p:sldId id="394" r:id="rId22"/>
    <p:sldId id="385" r:id="rId23"/>
    <p:sldId id="395" r:id="rId24"/>
    <p:sldId id="397" r:id="rId25"/>
    <p:sldId id="30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29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aripovaYV\Desktop\&#1087;&#1088;&#1080;&#1084;&#1077;&#1088;%20&#1088;&#1072;&#1089;&#1087;&#1080;&#1089;&#1072;&#1085;&#1080;&#1103;%20&#1042;&#1055;&#105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205757067251838E-2"/>
          <c:y val="2.9569892473118281E-2"/>
          <c:w val="0.95040080030979734"/>
          <c:h val="0.71835153670307339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Pt>
            <c:idx val="24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2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26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27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28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29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0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1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2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4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6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7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8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9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0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1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2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3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4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6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7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8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9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0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1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3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4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5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6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7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8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9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60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61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6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1.0756852114797125E-7"/>
                  <c:y val="8.50266700533401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6120218579235E-3"/>
                  <c:y val="1.01246719160103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>
                <c:manualLayout>
                  <c:x val="1.3660126500580369E-3"/>
                  <c:y val="0.1182793582253831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6"/>
              <c:layout>
                <c:manualLayout>
                  <c:x val="0"/>
                  <c:y val="0.1290322580645161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layout>
                <c:manualLayout>
                  <c:x val="0"/>
                  <c:y val="7.25806451612903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0"/>
              <c:layout>
                <c:manualLayout>
                  <c:x val="1.366120218579235E-3"/>
                  <c:y val="0.1129032258064515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1"/>
              <c:layout>
                <c:manualLayout>
                  <c:x val="-1.0018099206310814E-16"/>
                  <c:y val="0.1048387096774193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2"/>
              <c:layout>
                <c:manualLayout>
                  <c:x val="-1.0756852114797125E-7"/>
                  <c:y val="0.1075268817204301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3"/>
              <c:layout>
                <c:manualLayout>
                  <c:x val="-1.366120218579235E-3"/>
                  <c:y val="0.1102150537634408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4"/>
              <c:layout>
                <c:manualLayout>
                  <c:x val="1.0018099206310814E-16"/>
                  <c:y val="0.1182795698924731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txPr>
              <a:bodyPr rot="-5400000" vert="horz"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Лист1!$A$2:$A$64</c:f>
              <c:strCache>
                <c:ptCount val="63"/>
                <c:pt idx="0">
                  <c:v>Давлекановский МР</c:v>
                </c:pt>
                <c:pt idx="1">
                  <c:v>Краснокамский МР</c:v>
                </c:pt>
                <c:pt idx="2">
                  <c:v>Калтасинский МР</c:v>
                </c:pt>
                <c:pt idx="3">
                  <c:v>Бураевский МР</c:v>
                </c:pt>
                <c:pt idx="4">
                  <c:v>Учалинский МР</c:v>
                </c:pt>
                <c:pt idx="5">
                  <c:v>Ишимбайский МР</c:v>
                </c:pt>
                <c:pt idx="6">
                  <c:v>Балтачевский МР</c:v>
                </c:pt>
                <c:pt idx="7">
                  <c:v>ГО г. Сибай</c:v>
                </c:pt>
                <c:pt idx="8">
                  <c:v>Зианчуринский МР</c:v>
                </c:pt>
                <c:pt idx="9">
                  <c:v>Нуримановский МР</c:v>
                </c:pt>
                <c:pt idx="10">
                  <c:v>Бирский МР</c:v>
                </c:pt>
                <c:pt idx="11">
                  <c:v>Буздякский МР</c:v>
                </c:pt>
                <c:pt idx="12">
                  <c:v>Миякинский МР</c:v>
                </c:pt>
                <c:pt idx="13">
                  <c:v>Стерлитамакский МР</c:v>
                </c:pt>
                <c:pt idx="14">
                  <c:v>Уфимский МР</c:v>
                </c:pt>
                <c:pt idx="15">
                  <c:v>Альшеевский МР</c:v>
                </c:pt>
                <c:pt idx="16">
                  <c:v>Янаульский МР</c:v>
                </c:pt>
                <c:pt idx="17">
                  <c:v>Илишевский МР</c:v>
                </c:pt>
                <c:pt idx="18">
                  <c:v>Бакалинский МР</c:v>
                </c:pt>
                <c:pt idx="19">
                  <c:v>Стерлибашевский МР</c:v>
                </c:pt>
                <c:pt idx="20">
                  <c:v>ГО г. Салават</c:v>
                </c:pt>
                <c:pt idx="21">
                  <c:v>Куюргазинский МР</c:v>
                </c:pt>
                <c:pt idx="22">
                  <c:v>Аургазинский МР</c:v>
                </c:pt>
                <c:pt idx="23">
                  <c:v>Мишкинский МР</c:v>
                </c:pt>
                <c:pt idx="24">
                  <c:v>Аскинский МР</c:v>
                </c:pt>
                <c:pt idx="25">
                  <c:v>Чишминский МР</c:v>
                </c:pt>
                <c:pt idx="26">
                  <c:v>Кугарчинский МР</c:v>
                </c:pt>
                <c:pt idx="27">
                  <c:v>Хайбуллинский МР</c:v>
                </c:pt>
                <c:pt idx="28">
                  <c:v>Благовещенский МР</c:v>
                </c:pt>
                <c:pt idx="29">
                  <c:v>Ермекеевский МР</c:v>
                </c:pt>
                <c:pt idx="30">
                  <c:v>Мелеузовский МР</c:v>
                </c:pt>
                <c:pt idx="31">
                  <c:v>Зилаирский МР</c:v>
                </c:pt>
                <c:pt idx="32">
                  <c:v>Туймазинский МР</c:v>
                </c:pt>
                <c:pt idx="33">
                  <c:v>Дюртюлинский МР</c:v>
                </c:pt>
                <c:pt idx="34">
                  <c:v>Белебеевский МР</c:v>
                </c:pt>
                <c:pt idx="35">
                  <c:v>Кармаскалинский МР</c:v>
                </c:pt>
                <c:pt idx="36">
                  <c:v>Татышлинский МР</c:v>
                </c:pt>
                <c:pt idx="37">
                  <c:v>Гафурийский МР</c:v>
                </c:pt>
                <c:pt idx="38">
                  <c:v>Баймакский МР</c:v>
                </c:pt>
                <c:pt idx="39">
                  <c:v>Дуванский МР</c:v>
                </c:pt>
                <c:pt idx="40">
                  <c:v>Архангельский МР</c:v>
                </c:pt>
                <c:pt idx="41">
                  <c:v>ГО г. Кумертау</c:v>
                </c:pt>
                <c:pt idx="42">
                  <c:v>ГО г. Октябрьский</c:v>
                </c:pt>
                <c:pt idx="43">
                  <c:v>Абзелиловский МР</c:v>
                </c:pt>
                <c:pt idx="44">
                  <c:v>ГО г. Агидель</c:v>
                </c:pt>
                <c:pt idx="45">
                  <c:v>Белорецкий МР</c:v>
                </c:pt>
                <c:pt idx="46">
                  <c:v>Караидельский МР</c:v>
                </c:pt>
                <c:pt idx="47">
                  <c:v>Чекмагушевский МР</c:v>
                </c:pt>
                <c:pt idx="48">
                  <c:v>ГО г. Уфа</c:v>
                </c:pt>
                <c:pt idx="49">
                  <c:v>Белокатайский МР</c:v>
                </c:pt>
                <c:pt idx="50">
                  <c:v>ГО г. Стерлитамак</c:v>
                </c:pt>
                <c:pt idx="51">
                  <c:v>Шаранский МР</c:v>
                </c:pt>
                <c:pt idx="52">
                  <c:v>Бижбулякский МР</c:v>
                </c:pt>
                <c:pt idx="53">
                  <c:v>ГО г. Нефтекамск</c:v>
                </c:pt>
                <c:pt idx="54">
                  <c:v>Бурзянский МР</c:v>
                </c:pt>
                <c:pt idx="55">
                  <c:v>Благоварский МР</c:v>
                </c:pt>
                <c:pt idx="56">
                  <c:v>Кигинский МР</c:v>
                </c:pt>
                <c:pt idx="57">
                  <c:v>Салаватский МР</c:v>
                </c:pt>
                <c:pt idx="58">
                  <c:v>Иглинский МР</c:v>
                </c:pt>
                <c:pt idx="59">
                  <c:v>ГО ЗАТО г. Межгорье</c:v>
                </c:pt>
                <c:pt idx="60">
                  <c:v>Кушнаренковский МР</c:v>
                </c:pt>
                <c:pt idx="61">
                  <c:v>Мечетлинский МР</c:v>
                </c:pt>
                <c:pt idx="62">
                  <c:v>Федоровский МР</c:v>
                </c:pt>
              </c:strCache>
            </c:strRef>
          </c:cat>
          <c:val>
            <c:numRef>
              <c:f>Лист1!$B$2:$B$64</c:f>
              <c:numCache>
                <c:formatCode>0.00</c:formatCode>
                <c:ptCount val="63"/>
                <c:pt idx="0">
                  <c:v>5.3</c:v>
                </c:pt>
                <c:pt idx="1">
                  <c:v>5.9</c:v>
                </c:pt>
                <c:pt idx="2">
                  <c:v>8.3000000000000007</c:v>
                </c:pt>
                <c:pt idx="3">
                  <c:v>9.1</c:v>
                </c:pt>
                <c:pt idx="4">
                  <c:v>11.1</c:v>
                </c:pt>
                <c:pt idx="5">
                  <c:v>12.1</c:v>
                </c:pt>
                <c:pt idx="6">
                  <c:v>15.4</c:v>
                </c:pt>
                <c:pt idx="7">
                  <c:v>16.7</c:v>
                </c:pt>
                <c:pt idx="8">
                  <c:v>16.7</c:v>
                </c:pt>
                <c:pt idx="9">
                  <c:v>16.7</c:v>
                </c:pt>
                <c:pt idx="10">
                  <c:v>17.399999999999999</c:v>
                </c:pt>
                <c:pt idx="11">
                  <c:v>18.2</c:v>
                </c:pt>
                <c:pt idx="12">
                  <c:v>20</c:v>
                </c:pt>
                <c:pt idx="13">
                  <c:v>20.7</c:v>
                </c:pt>
                <c:pt idx="14">
                  <c:v>20.8</c:v>
                </c:pt>
                <c:pt idx="15">
                  <c:v>21.1</c:v>
                </c:pt>
                <c:pt idx="16">
                  <c:v>22.2</c:v>
                </c:pt>
                <c:pt idx="17">
                  <c:v>23.5</c:v>
                </c:pt>
                <c:pt idx="18">
                  <c:v>23.8</c:v>
                </c:pt>
                <c:pt idx="19">
                  <c:v>25</c:v>
                </c:pt>
                <c:pt idx="20">
                  <c:v>27.8</c:v>
                </c:pt>
                <c:pt idx="21">
                  <c:v>28.6</c:v>
                </c:pt>
                <c:pt idx="22">
                  <c:v>30</c:v>
                </c:pt>
                <c:pt idx="23">
                  <c:v>30</c:v>
                </c:pt>
                <c:pt idx="24">
                  <c:v>30.8</c:v>
                </c:pt>
                <c:pt idx="25">
                  <c:v>35.700000000000003</c:v>
                </c:pt>
                <c:pt idx="26">
                  <c:v>37.5</c:v>
                </c:pt>
                <c:pt idx="27">
                  <c:v>38.9</c:v>
                </c:pt>
                <c:pt idx="28">
                  <c:v>40</c:v>
                </c:pt>
                <c:pt idx="29">
                  <c:v>40</c:v>
                </c:pt>
                <c:pt idx="30">
                  <c:v>40</c:v>
                </c:pt>
                <c:pt idx="31">
                  <c:v>41.7</c:v>
                </c:pt>
                <c:pt idx="32">
                  <c:v>43.8</c:v>
                </c:pt>
                <c:pt idx="33">
                  <c:v>44</c:v>
                </c:pt>
                <c:pt idx="34">
                  <c:v>47.8</c:v>
                </c:pt>
                <c:pt idx="35">
                  <c:v>50</c:v>
                </c:pt>
                <c:pt idx="36">
                  <c:v>57.1</c:v>
                </c:pt>
                <c:pt idx="37">
                  <c:v>57.9</c:v>
                </c:pt>
                <c:pt idx="38">
                  <c:v>61.3</c:v>
                </c:pt>
                <c:pt idx="39">
                  <c:v>61.5</c:v>
                </c:pt>
                <c:pt idx="40">
                  <c:v>62.5</c:v>
                </c:pt>
                <c:pt idx="41">
                  <c:v>63.6</c:v>
                </c:pt>
                <c:pt idx="42">
                  <c:v>64.3</c:v>
                </c:pt>
                <c:pt idx="43">
                  <c:v>66.7</c:v>
                </c:pt>
                <c:pt idx="44">
                  <c:v>66.7</c:v>
                </c:pt>
                <c:pt idx="45">
                  <c:v>69.2</c:v>
                </c:pt>
                <c:pt idx="46">
                  <c:v>70</c:v>
                </c:pt>
                <c:pt idx="47">
                  <c:v>71.400000000000006</c:v>
                </c:pt>
                <c:pt idx="48">
                  <c:v>72.400000000000006</c:v>
                </c:pt>
                <c:pt idx="49">
                  <c:v>72.7</c:v>
                </c:pt>
                <c:pt idx="50">
                  <c:v>81.599999999999994</c:v>
                </c:pt>
                <c:pt idx="51">
                  <c:v>81.8</c:v>
                </c:pt>
                <c:pt idx="52">
                  <c:v>83.3</c:v>
                </c:pt>
                <c:pt idx="53">
                  <c:v>85</c:v>
                </c:pt>
                <c:pt idx="54">
                  <c:v>85.7</c:v>
                </c:pt>
                <c:pt idx="55">
                  <c:v>90.9</c:v>
                </c:pt>
                <c:pt idx="56">
                  <c:v>90.9</c:v>
                </c:pt>
                <c:pt idx="57">
                  <c:v>91.7</c:v>
                </c:pt>
                <c:pt idx="58">
                  <c:v>95.8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00194048"/>
        <c:axId val="56765824"/>
      </c:barChart>
      <c:catAx>
        <c:axId val="2001940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6765824"/>
        <c:crosses val="autoZero"/>
        <c:auto val="1"/>
        <c:lblAlgn val="ctr"/>
        <c:lblOffset val="100"/>
        <c:noMultiLvlLbl val="0"/>
      </c:catAx>
      <c:valAx>
        <c:axId val="56765824"/>
        <c:scaling>
          <c:orientation val="minMax"/>
          <c:max val="10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0194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39E3-2FA3-4708-8509-0D005CF6F69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79999-2166-44C1-A3DA-7A34EAD7B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6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93"/>
            <a:ext cx="7772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93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7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32"/>
            <a:ext cx="8794280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377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32"/>
            <a:ext cx="8794280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53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53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915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32"/>
            <a:ext cx="8794280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646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5397130"/>
            <a:ext cx="6858000" cy="146088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35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93"/>
            <a:ext cx="7772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93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643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32"/>
            <a:ext cx="8794280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375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32"/>
            <a:ext cx="8794280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53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53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04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32"/>
            <a:ext cx="8794280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086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5397130"/>
            <a:ext cx="6858000" cy="146088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245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627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093" y="1309878"/>
            <a:ext cx="7539038" cy="207749"/>
          </a:xfr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5197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46023" y="1232357"/>
            <a:ext cx="281844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04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781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5398007"/>
            <a:ext cx="6858000" cy="14599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6054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381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093" y="1309878"/>
            <a:ext cx="7539038" cy="207749"/>
          </a:xfr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0505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46023" y="1232357"/>
            <a:ext cx="281844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132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815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5398007"/>
            <a:ext cx="6858000" cy="14599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104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03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093" y="1309878"/>
            <a:ext cx="7539038" cy="207749"/>
          </a:xfrm>
        </p:spPr>
        <p:txBody>
          <a:bodyPr lIns="0" tIns="0" rIns="0" bIns="0"/>
          <a:lstStyle>
            <a:lvl1pPr>
              <a:defRPr sz="13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62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46023" y="1232357"/>
            <a:ext cx="281844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71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323165"/>
          </a:xfrm>
        </p:spPr>
        <p:txBody>
          <a:bodyPr lIns="0" tIns="0" rIns="0" bIns="0"/>
          <a:lstStyle>
            <a:lvl1pPr>
              <a:defRPr sz="21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0225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5398007"/>
            <a:ext cx="6858000" cy="14599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0665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4471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8647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54" y="199141"/>
            <a:ext cx="545408" cy="75439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65258" y="942594"/>
            <a:ext cx="7613809" cy="0"/>
          </a:xfrm>
          <a:custGeom>
            <a:avLst/>
            <a:gdLst/>
            <a:ahLst/>
            <a:cxnLst/>
            <a:rect l="l" t="t" r="r" b="b"/>
            <a:pathLst>
              <a:path w="10151745">
                <a:moveTo>
                  <a:pt x="0" y="0"/>
                </a:moveTo>
                <a:lnTo>
                  <a:pt x="10151338" y="0"/>
                </a:lnTo>
              </a:path>
            </a:pathLst>
          </a:custGeom>
          <a:ln w="19050">
            <a:solidFill>
              <a:srgbClr val="8FAADC"/>
            </a:solidFill>
          </a:ln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4979" y="80265"/>
            <a:ext cx="4546759" cy="276999"/>
          </a:xfrm>
        </p:spPr>
        <p:txBody>
          <a:bodyPr lIns="0" tIns="0" rIns="0" bIns="0"/>
          <a:lstStyle>
            <a:lvl1pPr>
              <a:defRPr sz="1800" b="1" i="0">
                <a:solidFill>
                  <a:srgbClr val="4471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688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4979" y="80265"/>
            <a:ext cx="4546759" cy="276999"/>
          </a:xfrm>
        </p:spPr>
        <p:txBody>
          <a:bodyPr lIns="0" tIns="0" rIns="0" bIns="0"/>
          <a:lstStyle>
            <a:lvl1pPr>
              <a:defRPr sz="1800" b="1" i="0">
                <a:solidFill>
                  <a:srgbClr val="4471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97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5397118"/>
            <a:ext cx="6858000" cy="146088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4979" y="80265"/>
            <a:ext cx="4546759" cy="276999"/>
          </a:xfrm>
        </p:spPr>
        <p:txBody>
          <a:bodyPr lIns="0" tIns="0" rIns="0" bIns="0"/>
          <a:lstStyle>
            <a:lvl1pPr>
              <a:defRPr sz="1800" b="1" i="0">
                <a:solidFill>
                  <a:srgbClr val="4471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275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471" y="141110"/>
            <a:ext cx="610867" cy="88289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5257" y="931544"/>
            <a:ext cx="7613504" cy="222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70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8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43"/>
            <a:ext cx="87942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3672" y="1449081"/>
            <a:ext cx="69194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53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53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53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27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859" y="243343"/>
            <a:ext cx="87942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3672" y="1449081"/>
            <a:ext cx="69194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53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53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53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9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093" y="1309878"/>
            <a:ext cx="75390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01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093" y="1309878"/>
            <a:ext cx="75390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3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839" y="317958"/>
            <a:ext cx="65217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5093" y="1309878"/>
            <a:ext cx="753903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527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4979" y="80265"/>
            <a:ext cx="454675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471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3612" y="1044956"/>
            <a:ext cx="78767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D8BD707-D9CF-40AE-B4C6-C98DA3205C09}" type="datetimeFigureOut">
              <a:rPr lang="en-US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3/3/2025</a:t>
            </a:fld>
            <a:endParaRPr lang="en-US" sz="1350" ker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1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F15528-21DE-4FAA-801E-634DDDAF4B2B}" type="slidenum">
              <a:rPr lang="ru-RU" sz="1350" kern="0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 sz="1350" ker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8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atalov\Desktop\ЛОГОТИП\РЦОК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116632"/>
            <a:ext cx="2763837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3131840" y="260648"/>
            <a:ext cx="57606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851920" y="332656"/>
            <a:ext cx="50405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572000" y="404664"/>
            <a:ext cx="432048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51520" y="1484784"/>
            <a:ext cx="8784976" cy="17201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220085" marR="5080" lvl="0" indent="-3208020" algn="ctr">
              <a:lnSpc>
                <a:spcPct val="153700"/>
              </a:lnSpc>
              <a:spcBef>
                <a:spcPts val="95"/>
              </a:spcBef>
            </a:pPr>
            <a:r>
              <a:rPr lang="ru-RU" sz="3600" b="1" kern="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lang="ru-RU" sz="3600" b="1" kern="0" spc="-95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</a:t>
            </a:r>
            <a:r>
              <a:rPr lang="ru-RU" sz="3600" b="1" kern="0" spc="-105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kern="0" spc="-105" dirty="0" smtClean="0">
              <a:solidFill>
                <a:srgbClr val="1F487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20085" marR="5080" lvl="0" indent="-3208020" algn="ctr">
              <a:lnSpc>
                <a:spcPct val="153700"/>
              </a:lnSpc>
              <a:spcBef>
                <a:spcPts val="95"/>
              </a:spcBef>
            </a:pPr>
            <a:r>
              <a:rPr lang="ru-RU" sz="3600" b="1" kern="0" dirty="0" smtClean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ПРОВЕРОЧНЫХ</a:t>
            </a:r>
            <a:r>
              <a:rPr lang="ru-RU" sz="3600" b="1" kern="0" spc="-105" dirty="0" smtClean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0" spc="-1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 </a:t>
            </a:r>
            <a:r>
              <a:rPr lang="ru-RU" sz="3600" b="1" kern="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kern="0" spc="-5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3600" b="1" kern="0" spc="-25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0" spc="-20" dirty="0">
                <a:solidFill>
                  <a:srgbClr val="1F48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36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9992" y="5300065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координатор ВПР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Чернейкина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Геннадиевна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6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6030" y="1244122"/>
            <a:ext cx="7613504" cy="1666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26763" y="865475"/>
            <a:ext cx="626983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pc="-15" dirty="0">
                <a:solidFill>
                  <a:srgbClr val="006EC0"/>
                </a:solidFill>
              </a:rPr>
              <a:t>СРАВНЕНИЕ</a:t>
            </a:r>
            <a:r>
              <a:rPr spc="-45" dirty="0">
                <a:solidFill>
                  <a:srgbClr val="006EC0"/>
                </a:solidFill>
              </a:rPr>
              <a:t> </a:t>
            </a:r>
            <a:r>
              <a:rPr spc="-56" dirty="0">
                <a:solidFill>
                  <a:srgbClr val="006EC0"/>
                </a:solidFill>
              </a:rPr>
              <a:t>РЕЗУЛЬТАТОВ</a:t>
            </a:r>
            <a:r>
              <a:rPr spc="-45" dirty="0">
                <a:solidFill>
                  <a:srgbClr val="006EC0"/>
                </a:solidFill>
              </a:rPr>
              <a:t> </a:t>
            </a:r>
            <a:r>
              <a:rPr dirty="0">
                <a:solidFill>
                  <a:srgbClr val="006EC0"/>
                </a:solidFill>
              </a:rPr>
              <a:t>КОМПЬЮТЕРНЫХ</a:t>
            </a:r>
            <a:r>
              <a:rPr spc="-68" dirty="0">
                <a:solidFill>
                  <a:srgbClr val="006EC0"/>
                </a:solidFill>
              </a:rPr>
              <a:t> </a:t>
            </a:r>
            <a:r>
              <a:rPr dirty="0">
                <a:solidFill>
                  <a:srgbClr val="006EC0"/>
                </a:solidFill>
              </a:rPr>
              <a:t>И</a:t>
            </a:r>
            <a:r>
              <a:rPr spc="-45" dirty="0">
                <a:solidFill>
                  <a:srgbClr val="006EC0"/>
                </a:solidFill>
              </a:rPr>
              <a:t> </a:t>
            </a:r>
            <a:r>
              <a:rPr dirty="0">
                <a:solidFill>
                  <a:srgbClr val="006EC0"/>
                </a:solidFill>
              </a:rPr>
              <a:t>БУМАЖНЫХ</a:t>
            </a:r>
            <a:r>
              <a:rPr spc="-45" dirty="0">
                <a:solidFill>
                  <a:srgbClr val="006EC0"/>
                </a:solidFill>
              </a:rPr>
              <a:t> </a:t>
            </a:r>
            <a:r>
              <a:rPr spc="-19" dirty="0">
                <a:solidFill>
                  <a:srgbClr val="006EC0"/>
                </a:solidFill>
              </a:rPr>
              <a:t>ВПР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808600" y="1954529"/>
            <a:ext cx="3655695" cy="1471136"/>
            <a:chOff x="6411467" y="1463039"/>
            <a:chExt cx="4874260" cy="1961514"/>
          </a:xfrm>
        </p:grpSpPr>
        <p:sp>
          <p:nvSpPr>
            <p:cNvPr id="8" name="object 8"/>
            <p:cNvSpPr/>
            <p:nvPr/>
          </p:nvSpPr>
          <p:spPr>
            <a:xfrm>
              <a:off x="6452615" y="1466087"/>
              <a:ext cx="4829810" cy="1743710"/>
            </a:xfrm>
            <a:custGeom>
              <a:avLst/>
              <a:gdLst/>
              <a:ahLst/>
              <a:cxnLst/>
              <a:rect l="l" t="t" r="r" b="b"/>
              <a:pathLst>
                <a:path w="4829809" h="1743710">
                  <a:moveTo>
                    <a:pt x="0" y="1743456"/>
                  </a:moveTo>
                  <a:lnTo>
                    <a:pt x="885443" y="1743456"/>
                  </a:lnTo>
                </a:path>
                <a:path w="4829809" h="1743710">
                  <a:moveTo>
                    <a:pt x="4323588" y="1743456"/>
                  </a:moveTo>
                  <a:lnTo>
                    <a:pt x="4369308" y="1743456"/>
                  </a:lnTo>
                </a:path>
                <a:path w="4829809" h="1743710">
                  <a:moveTo>
                    <a:pt x="3518916" y="1743456"/>
                  </a:moveTo>
                  <a:lnTo>
                    <a:pt x="3564636" y="1743456"/>
                  </a:lnTo>
                </a:path>
                <a:path w="4829809" h="1743710">
                  <a:moveTo>
                    <a:pt x="4427220" y="1743456"/>
                  </a:moveTo>
                  <a:lnTo>
                    <a:pt x="4829556" y="1743456"/>
                  </a:lnTo>
                </a:path>
                <a:path w="4829809" h="1743710">
                  <a:moveTo>
                    <a:pt x="1426464" y="1743456"/>
                  </a:moveTo>
                  <a:lnTo>
                    <a:pt x="1528572" y="1743456"/>
                  </a:lnTo>
                </a:path>
                <a:path w="4829809" h="1743710">
                  <a:moveTo>
                    <a:pt x="1586484" y="1743456"/>
                  </a:moveTo>
                  <a:lnTo>
                    <a:pt x="1632204" y="1743456"/>
                  </a:lnTo>
                </a:path>
                <a:path w="4829809" h="1743710">
                  <a:moveTo>
                    <a:pt x="1103376" y="1743456"/>
                  </a:moveTo>
                  <a:lnTo>
                    <a:pt x="1207008" y="1743456"/>
                  </a:lnTo>
                </a:path>
                <a:path w="4829809" h="1743710">
                  <a:moveTo>
                    <a:pt x="2231136" y="1743456"/>
                  </a:moveTo>
                  <a:lnTo>
                    <a:pt x="2276856" y="1743456"/>
                  </a:lnTo>
                </a:path>
                <a:path w="4829809" h="1743710">
                  <a:moveTo>
                    <a:pt x="4002023" y="1743456"/>
                  </a:moveTo>
                  <a:lnTo>
                    <a:pt x="4047743" y="1743456"/>
                  </a:lnTo>
                </a:path>
                <a:path w="4829809" h="1743710">
                  <a:moveTo>
                    <a:pt x="2391156" y="1743456"/>
                  </a:moveTo>
                  <a:lnTo>
                    <a:pt x="2438400" y="1743456"/>
                  </a:lnTo>
                </a:path>
                <a:path w="4829809" h="1743710">
                  <a:moveTo>
                    <a:pt x="3840479" y="1743456"/>
                  </a:moveTo>
                  <a:lnTo>
                    <a:pt x="3886200" y="1743456"/>
                  </a:lnTo>
                </a:path>
                <a:path w="4829809" h="1743710">
                  <a:moveTo>
                    <a:pt x="2069591" y="1743456"/>
                  </a:moveTo>
                  <a:lnTo>
                    <a:pt x="2115312" y="1743456"/>
                  </a:lnTo>
                </a:path>
                <a:path w="4829809" h="1743710">
                  <a:moveTo>
                    <a:pt x="943355" y="1743456"/>
                  </a:moveTo>
                  <a:lnTo>
                    <a:pt x="1046988" y="1743456"/>
                  </a:lnTo>
                </a:path>
                <a:path w="4829809" h="1743710">
                  <a:moveTo>
                    <a:pt x="2552699" y="1743456"/>
                  </a:moveTo>
                  <a:lnTo>
                    <a:pt x="2598419" y="1743456"/>
                  </a:lnTo>
                </a:path>
                <a:path w="4829809" h="1743710">
                  <a:moveTo>
                    <a:pt x="3357371" y="1743456"/>
                  </a:moveTo>
                  <a:lnTo>
                    <a:pt x="3403091" y="1743456"/>
                  </a:lnTo>
                </a:path>
                <a:path w="4829809" h="1743710">
                  <a:moveTo>
                    <a:pt x="1908048" y="1743456"/>
                  </a:moveTo>
                  <a:lnTo>
                    <a:pt x="1955291" y="1743456"/>
                  </a:lnTo>
                </a:path>
                <a:path w="4829809" h="1743710">
                  <a:moveTo>
                    <a:pt x="3035807" y="1743456"/>
                  </a:moveTo>
                  <a:lnTo>
                    <a:pt x="3081528" y="1743456"/>
                  </a:lnTo>
                </a:path>
                <a:path w="4829809" h="1743710">
                  <a:moveTo>
                    <a:pt x="2874264" y="1743456"/>
                  </a:moveTo>
                  <a:lnTo>
                    <a:pt x="2919984" y="1743456"/>
                  </a:lnTo>
                </a:path>
                <a:path w="4829809" h="1743710">
                  <a:moveTo>
                    <a:pt x="3678936" y="1743456"/>
                  </a:moveTo>
                  <a:lnTo>
                    <a:pt x="3726180" y="1743456"/>
                  </a:lnTo>
                </a:path>
                <a:path w="4829809" h="1743710">
                  <a:moveTo>
                    <a:pt x="1264919" y="1743456"/>
                  </a:moveTo>
                  <a:lnTo>
                    <a:pt x="1368552" y="1743456"/>
                  </a:lnTo>
                </a:path>
                <a:path w="4829809" h="1743710">
                  <a:moveTo>
                    <a:pt x="1748027" y="1743456"/>
                  </a:moveTo>
                  <a:lnTo>
                    <a:pt x="1793748" y="1743456"/>
                  </a:lnTo>
                </a:path>
                <a:path w="4829809" h="1743710">
                  <a:moveTo>
                    <a:pt x="4162044" y="1743456"/>
                  </a:moveTo>
                  <a:lnTo>
                    <a:pt x="4209288" y="1743456"/>
                  </a:lnTo>
                </a:path>
                <a:path w="4829809" h="1743710">
                  <a:moveTo>
                    <a:pt x="3197351" y="1743456"/>
                  </a:moveTo>
                  <a:lnTo>
                    <a:pt x="3243072" y="1743456"/>
                  </a:lnTo>
                </a:path>
                <a:path w="4829809" h="1743710">
                  <a:moveTo>
                    <a:pt x="2714243" y="1743456"/>
                  </a:moveTo>
                  <a:lnTo>
                    <a:pt x="2759964" y="1743456"/>
                  </a:lnTo>
                </a:path>
                <a:path w="4829809" h="1743710">
                  <a:moveTo>
                    <a:pt x="3518916" y="1569720"/>
                  </a:moveTo>
                  <a:lnTo>
                    <a:pt x="3564636" y="1569720"/>
                  </a:lnTo>
                </a:path>
                <a:path w="4829809" h="1743710">
                  <a:moveTo>
                    <a:pt x="3197351" y="1569720"/>
                  </a:moveTo>
                  <a:lnTo>
                    <a:pt x="3243072" y="1569720"/>
                  </a:lnTo>
                </a:path>
                <a:path w="4829809" h="1743710">
                  <a:moveTo>
                    <a:pt x="1748027" y="1569720"/>
                  </a:moveTo>
                  <a:lnTo>
                    <a:pt x="1793748" y="1569720"/>
                  </a:lnTo>
                </a:path>
                <a:path w="4829809" h="1743710">
                  <a:moveTo>
                    <a:pt x="4002023" y="1569720"/>
                  </a:moveTo>
                  <a:lnTo>
                    <a:pt x="4047743" y="1569720"/>
                  </a:lnTo>
                </a:path>
                <a:path w="4829809" h="1743710">
                  <a:moveTo>
                    <a:pt x="4162044" y="1569720"/>
                  </a:moveTo>
                  <a:lnTo>
                    <a:pt x="4209288" y="1569720"/>
                  </a:lnTo>
                </a:path>
                <a:path w="4829809" h="1743710">
                  <a:moveTo>
                    <a:pt x="2552699" y="1569720"/>
                  </a:moveTo>
                  <a:lnTo>
                    <a:pt x="2598419" y="1569720"/>
                  </a:lnTo>
                </a:path>
                <a:path w="4829809" h="1743710">
                  <a:moveTo>
                    <a:pt x="1264919" y="1569720"/>
                  </a:moveTo>
                  <a:lnTo>
                    <a:pt x="1368552" y="1569720"/>
                  </a:lnTo>
                </a:path>
                <a:path w="4829809" h="1743710">
                  <a:moveTo>
                    <a:pt x="4265676" y="1569720"/>
                  </a:moveTo>
                  <a:lnTo>
                    <a:pt x="4829556" y="1569720"/>
                  </a:lnTo>
                </a:path>
                <a:path w="4829809" h="1743710">
                  <a:moveTo>
                    <a:pt x="1908048" y="1569720"/>
                  </a:moveTo>
                  <a:lnTo>
                    <a:pt x="1955291" y="1569720"/>
                  </a:lnTo>
                </a:path>
                <a:path w="4829809" h="1743710">
                  <a:moveTo>
                    <a:pt x="3035807" y="1569720"/>
                  </a:moveTo>
                  <a:lnTo>
                    <a:pt x="3081528" y="1569720"/>
                  </a:lnTo>
                </a:path>
                <a:path w="4829809" h="1743710">
                  <a:moveTo>
                    <a:pt x="1586484" y="1569720"/>
                  </a:moveTo>
                  <a:lnTo>
                    <a:pt x="1632204" y="1569720"/>
                  </a:lnTo>
                </a:path>
                <a:path w="4829809" h="1743710">
                  <a:moveTo>
                    <a:pt x="3840479" y="1569720"/>
                  </a:moveTo>
                  <a:lnTo>
                    <a:pt x="3886200" y="1569720"/>
                  </a:lnTo>
                </a:path>
                <a:path w="4829809" h="1743710">
                  <a:moveTo>
                    <a:pt x="0" y="1569720"/>
                  </a:moveTo>
                  <a:lnTo>
                    <a:pt x="1207008" y="1569720"/>
                  </a:lnTo>
                </a:path>
                <a:path w="4829809" h="1743710">
                  <a:moveTo>
                    <a:pt x="1426464" y="1569720"/>
                  </a:moveTo>
                  <a:lnTo>
                    <a:pt x="1528572" y="1569720"/>
                  </a:lnTo>
                </a:path>
                <a:path w="4829809" h="1743710">
                  <a:moveTo>
                    <a:pt x="3357371" y="1569720"/>
                  </a:moveTo>
                  <a:lnTo>
                    <a:pt x="3403091" y="1569720"/>
                  </a:lnTo>
                </a:path>
                <a:path w="4829809" h="1743710">
                  <a:moveTo>
                    <a:pt x="2231136" y="1569720"/>
                  </a:moveTo>
                  <a:lnTo>
                    <a:pt x="2276856" y="1569720"/>
                  </a:lnTo>
                </a:path>
                <a:path w="4829809" h="1743710">
                  <a:moveTo>
                    <a:pt x="2714243" y="1569720"/>
                  </a:moveTo>
                  <a:lnTo>
                    <a:pt x="2759964" y="1569720"/>
                  </a:lnTo>
                </a:path>
                <a:path w="4829809" h="1743710">
                  <a:moveTo>
                    <a:pt x="2391156" y="1569720"/>
                  </a:moveTo>
                  <a:lnTo>
                    <a:pt x="2438400" y="1569720"/>
                  </a:lnTo>
                </a:path>
                <a:path w="4829809" h="1743710">
                  <a:moveTo>
                    <a:pt x="3678936" y="1569720"/>
                  </a:moveTo>
                  <a:lnTo>
                    <a:pt x="3726180" y="1569720"/>
                  </a:lnTo>
                </a:path>
                <a:path w="4829809" h="1743710">
                  <a:moveTo>
                    <a:pt x="2874264" y="1569720"/>
                  </a:moveTo>
                  <a:lnTo>
                    <a:pt x="2919984" y="1569720"/>
                  </a:lnTo>
                </a:path>
                <a:path w="4829809" h="1743710">
                  <a:moveTo>
                    <a:pt x="2069591" y="1569720"/>
                  </a:moveTo>
                  <a:lnTo>
                    <a:pt x="2115312" y="1569720"/>
                  </a:lnTo>
                </a:path>
                <a:path w="4829809" h="1743710">
                  <a:moveTo>
                    <a:pt x="1908048" y="1394460"/>
                  </a:moveTo>
                  <a:lnTo>
                    <a:pt x="1955291" y="1394460"/>
                  </a:lnTo>
                </a:path>
                <a:path w="4829809" h="1743710">
                  <a:moveTo>
                    <a:pt x="1586484" y="1394460"/>
                  </a:moveTo>
                  <a:lnTo>
                    <a:pt x="1632204" y="1394460"/>
                  </a:lnTo>
                </a:path>
                <a:path w="4829809" h="1743710">
                  <a:moveTo>
                    <a:pt x="4105655" y="1394460"/>
                  </a:moveTo>
                  <a:lnTo>
                    <a:pt x="4829556" y="1394460"/>
                  </a:lnTo>
                </a:path>
                <a:path w="4829809" h="1743710">
                  <a:moveTo>
                    <a:pt x="2874264" y="1394460"/>
                  </a:moveTo>
                  <a:lnTo>
                    <a:pt x="2919984" y="1394460"/>
                  </a:lnTo>
                </a:path>
                <a:path w="4829809" h="1743710">
                  <a:moveTo>
                    <a:pt x="2391156" y="1394460"/>
                  </a:moveTo>
                  <a:lnTo>
                    <a:pt x="2438400" y="1394460"/>
                  </a:lnTo>
                </a:path>
                <a:path w="4829809" h="1743710">
                  <a:moveTo>
                    <a:pt x="0" y="1394460"/>
                  </a:moveTo>
                  <a:lnTo>
                    <a:pt x="1528572" y="1394460"/>
                  </a:lnTo>
                </a:path>
                <a:path w="4829809" h="1743710">
                  <a:moveTo>
                    <a:pt x="3357371" y="1394460"/>
                  </a:moveTo>
                  <a:lnTo>
                    <a:pt x="3403091" y="1394460"/>
                  </a:lnTo>
                </a:path>
                <a:path w="4829809" h="1743710">
                  <a:moveTo>
                    <a:pt x="2552699" y="1394460"/>
                  </a:moveTo>
                  <a:lnTo>
                    <a:pt x="2598419" y="1394460"/>
                  </a:lnTo>
                </a:path>
                <a:path w="4829809" h="1743710">
                  <a:moveTo>
                    <a:pt x="4002023" y="1394460"/>
                  </a:moveTo>
                  <a:lnTo>
                    <a:pt x="4047743" y="1394460"/>
                  </a:lnTo>
                </a:path>
                <a:path w="4829809" h="1743710">
                  <a:moveTo>
                    <a:pt x="3840479" y="1394460"/>
                  </a:moveTo>
                  <a:lnTo>
                    <a:pt x="3886200" y="1394460"/>
                  </a:lnTo>
                </a:path>
                <a:path w="4829809" h="1743710">
                  <a:moveTo>
                    <a:pt x="1748027" y="1394460"/>
                  </a:moveTo>
                  <a:lnTo>
                    <a:pt x="1793748" y="1394460"/>
                  </a:lnTo>
                </a:path>
                <a:path w="4829809" h="1743710">
                  <a:moveTo>
                    <a:pt x="3197351" y="1394460"/>
                  </a:moveTo>
                  <a:lnTo>
                    <a:pt x="3243072" y="1394460"/>
                  </a:lnTo>
                </a:path>
                <a:path w="4829809" h="1743710">
                  <a:moveTo>
                    <a:pt x="3678936" y="1394460"/>
                  </a:moveTo>
                  <a:lnTo>
                    <a:pt x="3726180" y="1394460"/>
                  </a:lnTo>
                </a:path>
                <a:path w="4829809" h="1743710">
                  <a:moveTo>
                    <a:pt x="2714243" y="1394460"/>
                  </a:moveTo>
                  <a:lnTo>
                    <a:pt x="2759964" y="1394460"/>
                  </a:lnTo>
                </a:path>
                <a:path w="4829809" h="1743710">
                  <a:moveTo>
                    <a:pt x="2069591" y="1394460"/>
                  </a:moveTo>
                  <a:lnTo>
                    <a:pt x="2115312" y="1394460"/>
                  </a:lnTo>
                </a:path>
                <a:path w="4829809" h="1743710">
                  <a:moveTo>
                    <a:pt x="3518916" y="1394460"/>
                  </a:moveTo>
                  <a:lnTo>
                    <a:pt x="3564636" y="1394460"/>
                  </a:lnTo>
                </a:path>
                <a:path w="4829809" h="1743710">
                  <a:moveTo>
                    <a:pt x="2231136" y="1394460"/>
                  </a:moveTo>
                  <a:lnTo>
                    <a:pt x="2276856" y="1394460"/>
                  </a:lnTo>
                </a:path>
                <a:path w="4829809" h="1743710">
                  <a:moveTo>
                    <a:pt x="3035807" y="1394460"/>
                  </a:moveTo>
                  <a:lnTo>
                    <a:pt x="3081528" y="1394460"/>
                  </a:lnTo>
                </a:path>
                <a:path w="4829809" h="1743710">
                  <a:moveTo>
                    <a:pt x="2069591" y="1220724"/>
                  </a:moveTo>
                  <a:lnTo>
                    <a:pt x="2115312" y="1220724"/>
                  </a:lnTo>
                </a:path>
                <a:path w="4829809" h="1743710">
                  <a:moveTo>
                    <a:pt x="3357371" y="1220724"/>
                  </a:moveTo>
                  <a:lnTo>
                    <a:pt x="3403091" y="1220724"/>
                  </a:lnTo>
                </a:path>
                <a:path w="4829809" h="1743710">
                  <a:moveTo>
                    <a:pt x="3518916" y="1220724"/>
                  </a:moveTo>
                  <a:lnTo>
                    <a:pt x="3564636" y="1220724"/>
                  </a:lnTo>
                </a:path>
                <a:path w="4829809" h="1743710">
                  <a:moveTo>
                    <a:pt x="2391156" y="1220724"/>
                  </a:moveTo>
                  <a:lnTo>
                    <a:pt x="2438400" y="1220724"/>
                  </a:lnTo>
                </a:path>
                <a:path w="4829809" h="1743710">
                  <a:moveTo>
                    <a:pt x="2874264" y="1220724"/>
                  </a:moveTo>
                  <a:lnTo>
                    <a:pt x="2919984" y="1220724"/>
                  </a:lnTo>
                </a:path>
                <a:path w="4829809" h="1743710">
                  <a:moveTo>
                    <a:pt x="3678936" y="1220724"/>
                  </a:moveTo>
                  <a:lnTo>
                    <a:pt x="3782567" y="1220724"/>
                  </a:lnTo>
                </a:path>
                <a:path w="4829809" h="1743710">
                  <a:moveTo>
                    <a:pt x="2552699" y="1220724"/>
                  </a:moveTo>
                  <a:lnTo>
                    <a:pt x="2598419" y="1220724"/>
                  </a:lnTo>
                </a:path>
                <a:path w="4829809" h="1743710">
                  <a:moveTo>
                    <a:pt x="2714243" y="1220724"/>
                  </a:moveTo>
                  <a:lnTo>
                    <a:pt x="2759964" y="1220724"/>
                  </a:lnTo>
                </a:path>
                <a:path w="4829809" h="1743710">
                  <a:moveTo>
                    <a:pt x="0" y="1220724"/>
                  </a:moveTo>
                  <a:lnTo>
                    <a:pt x="1632204" y="1220724"/>
                  </a:lnTo>
                </a:path>
                <a:path w="4829809" h="1743710">
                  <a:moveTo>
                    <a:pt x="3035807" y="1220724"/>
                  </a:moveTo>
                  <a:lnTo>
                    <a:pt x="3081528" y="1220724"/>
                  </a:lnTo>
                </a:path>
                <a:path w="4829809" h="1743710">
                  <a:moveTo>
                    <a:pt x="3840479" y="1220724"/>
                  </a:moveTo>
                  <a:lnTo>
                    <a:pt x="3886200" y="1220724"/>
                  </a:lnTo>
                </a:path>
                <a:path w="4829809" h="1743710">
                  <a:moveTo>
                    <a:pt x="1690115" y="1220724"/>
                  </a:moveTo>
                  <a:lnTo>
                    <a:pt x="1793748" y="1220724"/>
                  </a:lnTo>
                </a:path>
                <a:path w="4829809" h="1743710">
                  <a:moveTo>
                    <a:pt x="2231136" y="1220724"/>
                  </a:moveTo>
                  <a:lnTo>
                    <a:pt x="2276856" y="1220724"/>
                  </a:lnTo>
                </a:path>
                <a:path w="4829809" h="1743710">
                  <a:moveTo>
                    <a:pt x="3944112" y="1220724"/>
                  </a:moveTo>
                  <a:lnTo>
                    <a:pt x="4829556" y="1220724"/>
                  </a:lnTo>
                </a:path>
                <a:path w="4829809" h="1743710">
                  <a:moveTo>
                    <a:pt x="3197351" y="1220724"/>
                  </a:moveTo>
                  <a:lnTo>
                    <a:pt x="3243072" y="1220724"/>
                  </a:lnTo>
                </a:path>
                <a:path w="4829809" h="1743710">
                  <a:moveTo>
                    <a:pt x="1908048" y="1220724"/>
                  </a:moveTo>
                  <a:lnTo>
                    <a:pt x="1955291" y="1220724"/>
                  </a:lnTo>
                </a:path>
                <a:path w="4829809" h="1743710">
                  <a:moveTo>
                    <a:pt x="0" y="1046988"/>
                  </a:moveTo>
                  <a:lnTo>
                    <a:pt x="1632204" y="1046988"/>
                  </a:lnTo>
                </a:path>
                <a:path w="4829809" h="1743710">
                  <a:moveTo>
                    <a:pt x="2231136" y="1046988"/>
                  </a:moveTo>
                  <a:lnTo>
                    <a:pt x="2276856" y="1046988"/>
                  </a:lnTo>
                </a:path>
                <a:path w="4829809" h="1743710">
                  <a:moveTo>
                    <a:pt x="2552699" y="1046988"/>
                  </a:moveTo>
                  <a:lnTo>
                    <a:pt x="2598419" y="1046988"/>
                  </a:lnTo>
                </a:path>
                <a:path w="4829809" h="1743710">
                  <a:moveTo>
                    <a:pt x="3357371" y="1046988"/>
                  </a:moveTo>
                  <a:lnTo>
                    <a:pt x="3403091" y="1046988"/>
                  </a:lnTo>
                </a:path>
                <a:path w="4829809" h="1743710">
                  <a:moveTo>
                    <a:pt x="3197351" y="1046988"/>
                  </a:moveTo>
                  <a:lnTo>
                    <a:pt x="3243072" y="1046988"/>
                  </a:lnTo>
                </a:path>
                <a:path w="4829809" h="1743710">
                  <a:moveTo>
                    <a:pt x="1851660" y="1046988"/>
                  </a:moveTo>
                  <a:lnTo>
                    <a:pt x="1955291" y="1046988"/>
                  </a:lnTo>
                </a:path>
                <a:path w="4829809" h="1743710">
                  <a:moveTo>
                    <a:pt x="2011680" y="1046988"/>
                  </a:moveTo>
                  <a:lnTo>
                    <a:pt x="2115312" y="1046988"/>
                  </a:lnTo>
                </a:path>
                <a:path w="4829809" h="1743710">
                  <a:moveTo>
                    <a:pt x="2874264" y="1046988"/>
                  </a:moveTo>
                  <a:lnTo>
                    <a:pt x="2919984" y="1046988"/>
                  </a:lnTo>
                </a:path>
                <a:path w="4829809" h="1743710">
                  <a:moveTo>
                    <a:pt x="2391156" y="1046988"/>
                  </a:moveTo>
                  <a:lnTo>
                    <a:pt x="2438400" y="1046988"/>
                  </a:lnTo>
                </a:path>
                <a:path w="4829809" h="1743710">
                  <a:moveTo>
                    <a:pt x="3518916" y="1046988"/>
                  </a:moveTo>
                  <a:lnTo>
                    <a:pt x="3749166" y="1046988"/>
                  </a:lnTo>
                </a:path>
                <a:path w="4829809" h="1743710">
                  <a:moveTo>
                    <a:pt x="1690115" y="1046988"/>
                  </a:moveTo>
                  <a:lnTo>
                    <a:pt x="1793748" y="1046988"/>
                  </a:lnTo>
                </a:path>
                <a:path w="4829809" h="1743710">
                  <a:moveTo>
                    <a:pt x="2714243" y="1046988"/>
                  </a:moveTo>
                  <a:lnTo>
                    <a:pt x="2817876" y="1046988"/>
                  </a:lnTo>
                </a:path>
                <a:path w="4829809" h="1743710">
                  <a:moveTo>
                    <a:pt x="3035807" y="1046988"/>
                  </a:moveTo>
                  <a:lnTo>
                    <a:pt x="3081528" y="1046988"/>
                  </a:lnTo>
                </a:path>
                <a:path w="4829809" h="1743710">
                  <a:moveTo>
                    <a:pt x="0" y="871727"/>
                  </a:moveTo>
                  <a:lnTo>
                    <a:pt x="2494788" y="871727"/>
                  </a:lnTo>
                </a:path>
                <a:path w="4829809" h="1743710">
                  <a:moveTo>
                    <a:pt x="3357371" y="871727"/>
                  </a:moveTo>
                  <a:lnTo>
                    <a:pt x="4829556" y="871727"/>
                  </a:lnTo>
                </a:path>
                <a:path w="4829809" h="1743710">
                  <a:moveTo>
                    <a:pt x="3035807" y="871727"/>
                  </a:moveTo>
                  <a:lnTo>
                    <a:pt x="3081528" y="871727"/>
                  </a:lnTo>
                </a:path>
                <a:path w="4829809" h="1743710">
                  <a:moveTo>
                    <a:pt x="3197351" y="871727"/>
                  </a:moveTo>
                  <a:lnTo>
                    <a:pt x="3243072" y="871727"/>
                  </a:lnTo>
                </a:path>
                <a:path w="4829809" h="1743710">
                  <a:moveTo>
                    <a:pt x="2874264" y="871727"/>
                  </a:moveTo>
                  <a:lnTo>
                    <a:pt x="2919984" y="871727"/>
                  </a:lnTo>
                </a:path>
                <a:path w="4829809" h="1743710">
                  <a:moveTo>
                    <a:pt x="2714243" y="871727"/>
                  </a:moveTo>
                  <a:lnTo>
                    <a:pt x="2817876" y="871727"/>
                  </a:lnTo>
                </a:path>
                <a:path w="4829809" h="1743710">
                  <a:moveTo>
                    <a:pt x="2552699" y="871727"/>
                  </a:moveTo>
                  <a:lnTo>
                    <a:pt x="2656332" y="871727"/>
                  </a:lnTo>
                </a:path>
                <a:path w="4829809" h="1743710">
                  <a:moveTo>
                    <a:pt x="0" y="697991"/>
                  </a:moveTo>
                  <a:lnTo>
                    <a:pt x="1490853" y="697991"/>
                  </a:lnTo>
                </a:path>
                <a:path w="4829809" h="1743710">
                  <a:moveTo>
                    <a:pt x="3139440" y="697991"/>
                  </a:moveTo>
                  <a:lnTo>
                    <a:pt x="3243072" y="697991"/>
                  </a:lnTo>
                </a:path>
                <a:path w="4829809" h="1743710">
                  <a:moveTo>
                    <a:pt x="3299460" y="697991"/>
                  </a:moveTo>
                  <a:lnTo>
                    <a:pt x="4829556" y="697991"/>
                  </a:lnTo>
                </a:path>
                <a:path w="4829809" h="1743710">
                  <a:moveTo>
                    <a:pt x="1711883" y="697991"/>
                  </a:moveTo>
                  <a:lnTo>
                    <a:pt x="2919984" y="697991"/>
                  </a:lnTo>
                </a:path>
                <a:path w="4829809" h="1743710">
                  <a:moveTo>
                    <a:pt x="2977895" y="697991"/>
                  </a:moveTo>
                  <a:lnTo>
                    <a:pt x="3081528" y="697991"/>
                  </a:lnTo>
                </a:path>
                <a:path w="4829809" h="1743710">
                  <a:moveTo>
                    <a:pt x="1220724" y="522732"/>
                  </a:moveTo>
                  <a:lnTo>
                    <a:pt x="2919984" y="522732"/>
                  </a:lnTo>
                </a:path>
                <a:path w="4829809" h="1743710">
                  <a:moveTo>
                    <a:pt x="3139440" y="522732"/>
                  </a:moveTo>
                  <a:lnTo>
                    <a:pt x="4829556" y="522732"/>
                  </a:lnTo>
                </a:path>
                <a:path w="4829809" h="1743710">
                  <a:moveTo>
                    <a:pt x="2977895" y="522732"/>
                  </a:moveTo>
                  <a:lnTo>
                    <a:pt x="3081528" y="522732"/>
                  </a:lnTo>
                </a:path>
                <a:path w="4829809" h="1743710">
                  <a:moveTo>
                    <a:pt x="0" y="522732"/>
                  </a:moveTo>
                  <a:lnTo>
                    <a:pt x="79248" y="522732"/>
                  </a:lnTo>
                </a:path>
                <a:path w="4829809" h="1743710">
                  <a:moveTo>
                    <a:pt x="0" y="348996"/>
                  </a:moveTo>
                  <a:lnTo>
                    <a:pt x="79248" y="348996"/>
                  </a:lnTo>
                </a:path>
                <a:path w="4829809" h="1743710">
                  <a:moveTo>
                    <a:pt x="1220724" y="348996"/>
                  </a:moveTo>
                  <a:lnTo>
                    <a:pt x="2919984" y="348996"/>
                  </a:lnTo>
                </a:path>
                <a:path w="4829809" h="1743710">
                  <a:moveTo>
                    <a:pt x="2977895" y="348996"/>
                  </a:moveTo>
                  <a:lnTo>
                    <a:pt x="4829556" y="348996"/>
                  </a:lnTo>
                </a:path>
                <a:path w="4829809" h="1743710">
                  <a:moveTo>
                    <a:pt x="1220724" y="173736"/>
                  </a:moveTo>
                  <a:lnTo>
                    <a:pt x="2824861" y="173736"/>
                  </a:lnTo>
                </a:path>
                <a:path w="4829809" h="1743710">
                  <a:moveTo>
                    <a:pt x="0" y="173736"/>
                  </a:moveTo>
                  <a:lnTo>
                    <a:pt x="79248" y="173736"/>
                  </a:lnTo>
                </a:path>
                <a:path w="4829809" h="1743710">
                  <a:moveTo>
                    <a:pt x="0" y="0"/>
                  </a:moveTo>
                  <a:lnTo>
                    <a:pt x="2824861" y="0"/>
                  </a:lnTo>
                </a:path>
              </a:pathLst>
            </a:custGeom>
            <a:ln w="6096">
              <a:solidFill>
                <a:srgbClr val="BEBEB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084819" y="2400300"/>
              <a:ext cx="58419" cy="984885"/>
            </a:xfrm>
            <a:custGeom>
              <a:avLst/>
              <a:gdLst/>
              <a:ahLst/>
              <a:cxnLst/>
              <a:rect l="l" t="t" r="r" b="b"/>
              <a:pathLst>
                <a:path w="58420" h="984885">
                  <a:moveTo>
                    <a:pt x="57911" y="0"/>
                  </a:moveTo>
                  <a:lnTo>
                    <a:pt x="0" y="0"/>
                  </a:lnTo>
                  <a:lnTo>
                    <a:pt x="0" y="984503"/>
                  </a:lnTo>
                  <a:lnTo>
                    <a:pt x="57911" y="984503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084819" y="2400300"/>
              <a:ext cx="58419" cy="984885"/>
            </a:xfrm>
            <a:custGeom>
              <a:avLst/>
              <a:gdLst/>
              <a:ahLst/>
              <a:cxnLst/>
              <a:rect l="l" t="t" r="r" b="b"/>
              <a:pathLst>
                <a:path w="58420" h="984885">
                  <a:moveTo>
                    <a:pt x="0" y="984503"/>
                  </a:moveTo>
                  <a:lnTo>
                    <a:pt x="57911" y="984503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845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9372600" y="1767839"/>
              <a:ext cx="58419" cy="1617345"/>
            </a:xfrm>
            <a:custGeom>
              <a:avLst/>
              <a:gdLst/>
              <a:ahLst/>
              <a:cxnLst/>
              <a:rect l="l" t="t" r="r" b="b"/>
              <a:pathLst>
                <a:path w="58420" h="1617345">
                  <a:moveTo>
                    <a:pt x="57911" y="0"/>
                  </a:moveTo>
                  <a:lnTo>
                    <a:pt x="0" y="0"/>
                  </a:lnTo>
                  <a:lnTo>
                    <a:pt x="0" y="1616964"/>
                  </a:lnTo>
                  <a:lnTo>
                    <a:pt x="57911" y="1616964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9372600" y="1767839"/>
              <a:ext cx="58419" cy="1617345"/>
            </a:xfrm>
            <a:custGeom>
              <a:avLst/>
              <a:gdLst/>
              <a:ahLst/>
              <a:cxnLst/>
              <a:rect l="l" t="t" r="r" b="b"/>
              <a:pathLst>
                <a:path w="58420" h="1617345">
                  <a:moveTo>
                    <a:pt x="0" y="1616964"/>
                  </a:moveTo>
                  <a:lnTo>
                    <a:pt x="57911" y="1616964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61696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0338815" y="2641091"/>
              <a:ext cx="58419" cy="744220"/>
            </a:xfrm>
            <a:custGeom>
              <a:avLst/>
              <a:gdLst/>
              <a:ahLst/>
              <a:cxnLst/>
              <a:rect l="l" t="t" r="r" b="b"/>
              <a:pathLst>
                <a:path w="58420" h="744220">
                  <a:moveTo>
                    <a:pt x="57911" y="0"/>
                  </a:moveTo>
                  <a:lnTo>
                    <a:pt x="0" y="0"/>
                  </a:lnTo>
                  <a:lnTo>
                    <a:pt x="0" y="743712"/>
                  </a:lnTo>
                  <a:lnTo>
                    <a:pt x="57911" y="743712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0338815" y="2641091"/>
              <a:ext cx="58419" cy="744220"/>
            </a:xfrm>
            <a:custGeom>
              <a:avLst/>
              <a:gdLst/>
              <a:ahLst/>
              <a:cxnLst/>
              <a:rect l="l" t="t" r="r" b="b"/>
              <a:pathLst>
                <a:path w="58420" h="744220">
                  <a:moveTo>
                    <a:pt x="0" y="743712"/>
                  </a:moveTo>
                  <a:lnTo>
                    <a:pt x="57911" y="743712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74371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475475" y="3377183"/>
              <a:ext cx="58419" cy="7620"/>
            </a:xfrm>
            <a:custGeom>
              <a:avLst/>
              <a:gdLst/>
              <a:ahLst/>
              <a:cxnLst/>
              <a:rect l="l" t="t" r="r" b="b"/>
              <a:pathLst>
                <a:path w="58420" h="7620">
                  <a:moveTo>
                    <a:pt x="57911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57911" y="762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475475" y="3377183"/>
              <a:ext cx="58419" cy="7620"/>
            </a:xfrm>
            <a:custGeom>
              <a:avLst/>
              <a:gdLst/>
              <a:ahLst/>
              <a:cxnLst/>
              <a:rect l="l" t="t" r="r" b="b"/>
              <a:pathLst>
                <a:path w="58420" h="7620">
                  <a:moveTo>
                    <a:pt x="0" y="7620"/>
                  </a:moveTo>
                  <a:lnTo>
                    <a:pt x="57911" y="762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637019" y="3375660"/>
              <a:ext cx="56515" cy="9525"/>
            </a:xfrm>
            <a:custGeom>
              <a:avLst/>
              <a:gdLst/>
              <a:ahLst/>
              <a:cxnLst/>
              <a:rect l="l" t="t" r="r" b="b"/>
              <a:pathLst>
                <a:path w="56515" h="9525">
                  <a:moveTo>
                    <a:pt x="56388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56388" y="9144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6637019" y="3375660"/>
              <a:ext cx="56515" cy="9525"/>
            </a:xfrm>
            <a:custGeom>
              <a:avLst/>
              <a:gdLst/>
              <a:ahLst/>
              <a:cxnLst/>
              <a:rect l="l" t="t" r="r" b="b"/>
              <a:pathLst>
                <a:path w="56515" h="9525">
                  <a:moveTo>
                    <a:pt x="0" y="9144"/>
                  </a:moveTo>
                  <a:lnTo>
                    <a:pt x="56388" y="9144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91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797039" y="3366516"/>
              <a:ext cx="58419" cy="18415"/>
            </a:xfrm>
            <a:custGeom>
              <a:avLst/>
              <a:gdLst/>
              <a:ahLst/>
              <a:cxnLst/>
              <a:rect l="l" t="t" r="r" b="b"/>
              <a:pathLst>
                <a:path w="58420" h="18414">
                  <a:moveTo>
                    <a:pt x="57911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57911" y="18287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797039" y="3366516"/>
              <a:ext cx="58419" cy="18415"/>
            </a:xfrm>
            <a:custGeom>
              <a:avLst/>
              <a:gdLst/>
              <a:ahLst/>
              <a:cxnLst/>
              <a:rect l="l" t="t" r="r" b="b"/>
              <a:pathLst>
                <a:path w="58420" h="18414">
                  <a:moveTo>
                    <a:pt x="0" y="18287"/>
                  </a:moveTo>
                  <a:lnTo>
                    <a:pt x="57911" y="18287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8287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958583" y="3343655"/>
              <a:ext cx="58419" cy="41275"/>
            </a:xfrm>
            <a:custGeom>
              <a:avLst/>
              <a:gdLst/>
              <a:ahLst/>
              <a:cxnLst/>
              <a:rect l="l" t="t" r="r" b="b"/>
              <a:pathLst>
                <a:path w="58420" h="41275">
                  <a:moveTo>
                    <a:pt x="57911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57911" y="41148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958583" y="3343655"/>
              <a:ext cx="58419" cy="41275"/>
            </a:xfrm>
            <a:custGeom>
              <a:avLst/>
              <a:gdLst/>
              <a:ahLst/>
              <a:cxnLst/>
              <a:rect l="l" t="t" r="r" b="b"/>
              <a:pathLst>
                <a:path w="58420" h="41275">
                  <a:moveTo>
                    <a:pt x="0" y="41148"/>
                  </a:moveTo>
                  <a:lnTo>
                    <a:pt x="57911" y="41148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4114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120127" y="3325367"/>
              <a:ext cx="56515" cy="59690"/>
            </a:xfrm>
            <a:custGeom>
              <a:avLst/>
              <a:gdLst/>
              <a:ahLst/>
              <a:cxnLst/>
              <a:rect l="l" t="t" r="r" b="b"/>
              <a:pathLst>
                <a:path w="56515" h="59689">
                  <a:moveTo>
                    <a:pt x="56388" y="0"/>
                  </a:moveTo>
                  <a:lnTo>
                    <a:pt x="0" y="0"/>
                  </a:lnTo>
                  <a:lnTo>
                    <a:pt x="0" y="59436"/>
                  </a:lnTo>
                  <a:lnTo>
                    <a:pt x="56388" y="59436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7120127" y="3325367"/>
              <a:ext cx="56515" cy="59690"/>
            </a:xfrm>
            <a:custGeom>
              <a:avLst/>
              <a:gdLst/>
              <a:ahLst/>
              <a:cxnLst/>
              <a:rect l="l" t="t" r="r" b="b"/>
              <a:pathLst>
                <a:path w="56515" h="59689">
                  <a:moveTo>
                    <a:pt x="0" y="59436"/>
                  </a:moveTo>
                  <a:lnTo>
                    <a:pt x="56388" y="59436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59436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7280147" y="3291839"/>
              <a:ext cx="58419" cy="93345"/>
            </a:xfrm>
            <a:custGeom>
              <a:avLst/>
              <a:gdLst/>
              <a:ahLst/>
              <a:cxnLst/>
              <a:rect l="l" t="t" r="r" b="b"/>
              <a:pathLst>
                <a:path w="58420" h="93345">
                  <a:moveTo>
                    <a:pt x="57911" y="0"/>
                  </a:moveTo>
                  <a:lnTo>
                    <a:pt x="0" y="0"/>
                  </a:lnTo>
                  <a:lnTo>
                    <a:pt x="0" y="92963"/>
                  </a:lnTo>
                  <a:lnTo>
                    <a:pt x="57911" y="92963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280147" y="3291839"/>
              <a:ext cx="58419" cy="93345"/>
            </a:xfrm>
            <a:custGeom>
              <a:avLst/>
              <a:gdLst/>
              <a:ahLst/>
              <a:cxnLst/>
              <a:rect l="l" t="t" r="r" b="b"/>
              <a:pathLst>
                <a:path w="58420" h="93345">
                  <a:moveTo>
                    <a:pt x="0" y="92963"/>
                  </a:moveTo>
                  <a:lnTo>
                    <a:pt x="57911" y="92963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296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441691" y="3259835"/>
              <a:ext cx="58419" cy="125095"/>
            </a:xfrm>
            <a:custGeom>
              <a:avLst/>
              <a:gdLst/>
              <a:ahLst/>
              <a:cxnLst/>
              <a:rect l="l" t="t" r="r" b="b"/>
              <a:pathLst>
                <a:path w="58420" h="125095">
                  <a:moveTo>
                    <a:pt x="57911" y="0"/>
                  </a:moveTo>
                  <a:lnTo>
                    <a:pt x="0" y="0"/>
                  </a:lnTo>
                  <a:lnTo>
                    <a:pt x="0" y="124967"/>
                  </a:lnTo>
                  <a:lnTo>
                    <a:pt x="57911" y="124967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7441691" y="3259835"/>
              <a:ext cx="58419" cy="125095"/>
            </a:xfrm>
            <a:custGeom>
              <a:avLst/>
              <a:gdLst/>
              <a:ahLst/>
              <a:cxnLst/>
              <a:rect l="l" t="t" r="r" b="b"/>
              <a:pathLst>
                <a:path w="58420" h="125095">
                  <a:moveTo>
                    <a:pt x="0" y="124967"/>
                  </a:moveTo>
                  <a:lnTo>
                    <a:pt x="57911" y="124967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2496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7601711" y="3233927"/>
              <a:ext cx="58419" cy="151130"/>
            </a:xfrm>
            <a:custGeom>
              <a:avLst/>
              <a:gdLst/>
              <a:ahLst/>
              <a:cxnLst/>
              <a:rect l="l" t="t" r="r" b="b"/>
              <a:pathLst>
                <a:path w="58420" h="151129">
                  <a:moveTo>
                    <a:pt x="57911" y="0"/>
                  </a:moveTo>
                  <a:lnTo>
                    <a:pt x="0" y="0"/>
                  </a:lnTo>
                  <a:lnTo>
                    <a:pt x="0" y="150875"/>
                  </a:lnTo>
                  <a:lnTo>
                    <a:pt x="57911" y="150875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7601711" y="3233927"/>
              <a:ext cx="58419" cy="151130"/>
            </a:xfrm>
            <a:custGeom>
              <a:avLst/>
              <a:gdLst/>
              <a:ahLst/>
              <a:cxnLst/>
              <a:rect l="l" t="t" r="r" b="b"/>
              <a:pathLst>
                <a:path w="58420" h="151129">
                  <a:moveTo>
                    <a:pt x="0" y="150875"/>
                  </a:moveTo>
                  <a:lnTo>
                    <a:pt x="57911" y="150875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5087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7763255" y="3223260"/>
              <a:ext cx="58419" cy="161925"/>
            </a:xfrm>
            <a:custGeom>
              <a:avLst/>
              <a:gdLst/>
              <a:ahLst/>
              <a:cxnLst/>
              <a:rect l="l" t="t" r="r" b="b"/>
              <a:pathLst>
                <a:path w="58420" h="161925">
                  <a:moveTo>
                    <a:pt x="57911" y="0"/>
                  </a:moveTo>
                  <a:lnTo>
                    <a:pt x="0" y="0"/>
                  </a:lnTo>
                  <a:lnTo>
                    <a:pt x="0" y="161544"/>
                  </a:lnTo>
                  <a:lnTo>
                    <a:pt x="57911" y="161544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7763255" y="3223260"/>
              <a:ext cx="58419" cy="161925"/>
            </a:xfrm>
            <a:custGeom>
              <a:avLst/>
              <a:gdLst/>
              <a:ahLst/>
              <a:cxnLst/>
              <a:rect l="l" t="t" r="r" b="b"/>
              <a:pathLst>
                <a:path w="58420" h="161925">
                  <a:moveTo>
                    <a:pt x="0" y="161544"/>
                  </a:moveTo>
                  <a:lnTo>
                    <a:pt x="57911" y="161544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615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7924800" y="3211067"/>
              <a:ext cx="56515" cy="173990"/>
            </a:xfrm>
            <a:custGeom>
              <a:avLst/>
              <a:gdLst/>
              <a:ahLst/>
              <a:cxnLst/>
              <a:rect l="l" t="t" r="r" b="b"/>
              <a:pathLst>
                <a:path w="56515" h="173989">
                  <a:moveTo>
                    <a:pt x="56388" y="0"/>
                  </a:moveTo>
                  <a:lnTo>
                    <a:pt x="0" y="0"/>
                  </a:lnTo>
                  <a:lnTo>
                    <a:pt x="0" y="173736"/>
                  </a:lnTo>
                  <a:lnTo>
                    <a:pt x="56388" y="173736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7924800" y="3211067"/>
              <a:ext cx="56515" cy="173990"/>
            </a:xfrm>
            <a:custGeom>
              <a:avLst/>
              <a:gdLst/>
              <a:ahLst/>
              <a:cxnLst/>
              <a:rect l="l" t="t" r="r" b="b"/>
              <a:pathLst>
                <a:path w="56515" h="173989">
                  <a:moveTo>
                    <a:pt x="0" y="173736"/>
                  </a:moveTo>
                  <a:lnTo>
                    <a:pt x="56388" y="173736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1737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8246363" y="2380487"/>
              <a:ext cx="58419" cy="1004569"/>
            </a:xfrm>
            <a:custGeom>
              <a:avLst/>
              <a:gdLst/>
              <a:ahLst/>
              <a:cxnLst/>
              <a:rect l="l" t="t" r="r" b="b"/>
              <a:pathLst>
                <a:path w="58420" h="1004570">
                  <a:moveTo>
                    <a:pt x="57911" y="0"/>
                  </a:moveTo>
                  <a:lnTo>
                    <a:pt x="0" y="0"/>
                  </a:lnTo>
                  <a:lnTo>
                    <a:pt x="0" y="1004315"/>
                  </a:lnTo>
                  <a:lnTo>
                    <a:pt x="57911" y="1004315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8246363" y="2380487"/>
              <a:ext cx="58419" cy="1004569"/>
            </a:xfrm>
            <a:custGeom>
              <a:avLst/>
              <a:gdLst/>
              <a:ahLst/>
              <a:cxnLst/>
              <a:rect l="l" t="t" r="r" b="b"/>
              <a:pathLst>
                <a:path w="58420" h="1004570">
                  <a:moveTo>
                    <a:pt x="0" y="1004315"/>
                  </a:moveTo>
                  <a:lnTo>
                    <a:pt x="57911" y="1004315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00431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8407907" y="2417063"/>
              <a:ext cx="56515" cy="967740"/>
            </a:xfrm>
            <a:custGeom>
              <a:avLst/>
              <a:gdLst/>
              <a:ahLst/>
              <a:cxnLst/>
              <a:rect l="l" t="t" r="r" b="b"/>
              <a:pathLst>
                <a:path w="56515" h="967739">
                  <a:moveTo>
                    <a:pt x="56388" y="0"/>
                  </a:moveTo>
                  <a:lnTo>
                    <a:pt x="0" y="0"/>
                  </a:lnTo>
                  <a:lnTo>
                    <a:pt x="0" y="967739"/>
                  </a:lnTo>
                  <a:lnTo>
                    <a:pt x="56388" y="967739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8407907" y="2417063"/>
              <a:ext cx="56515" cy="967740"/>
            </a:xfrm>
            <a:custGeom>
              <a:avLst/>
              <a:gdLst/>
              <a:ahLst/>
              <a:cxnLst/>
              <a:rect l="l" t="t" r="r" b="b"/>
              <a:pathLst>
                <a:path w="56515" h="967739">
                  <a:moveTo>
                    <a:pt x="0" y="967739"/>
                  </a:moveTo>
                  <a:lnTo>
                    <a:pt x="56388" y="967739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96773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8567927" y="2424683"/>
              <a:ext cx="58419" cy="960119"/>
            </a:xfrm>
            <a:custGeom>
              <a:avLst/>
              <a:gdLst/>
              <a:ahLst/>
              <a:cxnLst/>
              <a:rect l="l" t="t" r="r" b="b"/>
              <a:pathLst>
                <a:path w="58420" h="960120">
                  <a:moveTo>
                    <a:pt x="57911" y="0"/>
                  </a:moveTo>
                  <a:lnTo>
                    <a:pt x="0" y="0"/>
                  </a:lnTo>
                  <a:lnTo>
                    <a:pt x="0" y="960120"/>
                  </a:lnTo>
                  <a:lnTo>
                    <a:pt x="57911" y="96012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8567927" y="2424683"/>
              <a:ext cx="58419" cy="960119"/>
            </a:xfrm>
            <a:custGeom>
              <a:avLst/>
              <a:gdLst/>
              <a:ahLst/>
              <a:cxnLst/>
              <a:rect l="l" t="t" r="r" b="b"/>
              <a:pathLst>
                <a:path w="58420" h="960120">
                  <a:moveTo>
                    <a:pt x="0" y="960120"/>
                  </a:moveTo>
                  <a:lnTo>
                    <a:pt x="57911" y="96012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601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8729472" y="2447543"/>
              <a:ext cx="58419" cy="937260"/>
            </a:xfrm>
            <a:custGeom>
              <a:avLst/>
              <a:gdLst/>
              <a:ahLst/>
              <a:cxnLst/>
              <a:rect l="l" t="t" r="r" b="b"/>
              <a:pathLst>
                <a:path w="58420" h="937260">
                  <a:moveTo>
                    <a:pt x="57911" y="0"/>
                  </a:moveTo>
                  <a:lnTo>
                    <a:pt x="0" y="0"/>
                  </a:lnTo>
                  <a:lnTo>
                    <a:pt x="0" y="937260"/>
                  </a:lnTo>
                  <a:lnTo>
                    <a:pt x="57911" y="93726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8729472" y="2447543"/>
              <a:ext cx="58419" cy="937260"/>
            </a:xfrm>
            <a:custGeom>
              <a:avLst/>
              <a:gdLst/>
              <a:ahLst/>
              <a:cxnLst/>
              <a:rect l="l" t="t" r="r" b="b"/>
              <a:pathLst>
                <a:path w="58420" h="937260">
                  <a:moveTo>
                    <a:pt x="0" y="937260"/>
                  </a:moveTo>
                  <a:lnTo>
                    <a:pt x="57911" y="93726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372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8891016" y="2467355"/>
              <a:ext cx="56515" cy="917575"/>
            </a:xfrm>
            <a:custGeom>
              <a:avLst/>
              <a:gdLst/>
              <a:ahLst/>
              <a:cxnLst/>
              <a:rect l="l" t="t" r="r" b="b"/>
              <a:pathLst>
                <a:path w="56515" h="917575">
                  <a:moveTo>
                    <a:pt x="56388" y="0"/>
                  </a:moveTo>
                  <a:lnTo>
                    <a:pt x="0" y="0"/>
                  </a:lnTo>
                  <a:lnTo>
                    <a:pt x="0" y="917448"/>
                  </a:lnTo>
                  <a:lnTo>
                    <a:pt x="56388" y="917448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8891016" y="2467355"/>
              <a:ext cx="56515" cy="917575"/>
            </a:xfrm>
            <a:custGeom>
              <a:avLst/>
              <a:gdLst/>
              <a:ahLst/>
              <a:cxnLst/>
              <a:rect l="l" t="t" r="r" b="b"/>
              <a:pathLst>
                <a:path w="56515" h="917575">
                  <a:moveTo>
                    <a:pt x="0" y="917448"/>
                  </a:moveTo>
                  <a:lnTo>
                    <a:pt x="56388" y="917448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91744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9051035" y="2478023"/>
              <a:ext cx="58419" cy="906780"/>
            </a:xfrm>
            <a:custGeom>
              <a:avLst/>
              <a:gdLst/>
              <a:ahLst/>
              <a:cxnLst/>
              <a:rect l="l" t="t" r="r" b="b"/>
              <a:pathLst>
                <a:path w="58420" h="906779">
                  <a:moveTo>
                    <a:pt x="57911" y="0"/>
                  </a:moveTo>
                  <a:lnTo>
                    <a:pt x="0" y="0"/>
                  </a:lnTo>
                  <a:lnTo>
                    <a:pt x="0" y="906779"/>
                  </a:lnTo>
                  <a:lnTo>
                    <a:pt x="57911" y="906779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9051035" y="2478023"/>
              <a:ext cx="58419" cy="906780"/>
            </a:xfrm>
            <a:custGeom>
              <a:avLst/>
              <a:gdLst/>
              <a:ahLst/>
              <a:cxnLst/>
              <a:rect l="l" t="t" r="r" b="b"/>
              <a:pathLst>
                <a:path w="58420" h="906779">
                  <a:moveTo>
                    <a:pt x="0" y="906779"/>
                  </a:moveTo>
                  <a:lnTo>
                    <a:pt x="57911" y="906779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0677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9212579" y="2563367"/>
              <a:ext cx="58419" cy="821690"/>
            </a:xfrm>
            <a:custGeom>
              <a:avLst/>
              <a:gdLst/>
              <a:ahLst/>
              <a:cxnLst/>
              <a:rect l="l" t="t" r="r" b="b"/>
              <a:pathLst>
                <a:path w="58420" h="821689">
                  <a:moveTo>
                    <a:pt x="57911" y="0"/>
                  </a:moveTo>
                  <a:lnTo>
                    <a:pt x="0" y="0"/>
                  </a:lnTo>
                  <a:lnTo>
                    <a:pt x="0" y="821436"/>
                  </a:lnTo>
                  <a:lnTo>
                    <a:pt x="57911" y="821436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9212579" y="2563367"/>
              <a:ext cx="58419" cy="821690"/>
            </a:xfrm>
            <a:custGeom>
              <a:avLst/>
              <a:gdLst/>
              <a:ahLst/>
              <a:cxnLst/>
              <a:rect l="l" t="t" r="r" b="b"/>
              <a:pathLst>
                <a:path w="58420" h="821689">
                  <a:moveTo>
                    <a:pt x="0" y="821436"/>
                  </a:moveTo>
                  <a:lnTo>
                    <a:pt x="57911" y="821436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8214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9534144" y="1839467"/>
              <a:ext cx="58419" cy="1545590"/>
            </a:xfrm>
            <a:custGeom>
              <a:avLst/>
              <a:gdLst/>
              <a:ahLst/>
              <a:cxnLst/>
              <a:rect l="l" t="t" r="r" b="b"/>
              <a:pathLst>
                <a:path w="58420" h="1545589">
                  <a:moveTo>
                    <a:pt x="57911" y="0"/>
                  </a:moveTo>
                  <a:lnTo>
                    <a:pt x="0" y="0"/>
                  </a:lnTo>
                  <a:lnTo>
                    <a:pt x="0" y="1545336"/>
                  </a:lnTo>
                  <a:lnTo>
                    <a:pt x="57911" y="1545336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9534144" y="1839467"/>
              <a:ext cx="58419" cy="1545590"/>
            </a:xfrm>
            <a:custGeom>
              <a:avLst/>
              <a:gdLst/>
              <a:ahLst/>
              <a:cxnLst/>
              <a:rect l="l" t="t" r="r" b="b"/>
              <a:pathLst>
                <a:path w="58420" h="1545589">
                  <a:moveTo>
                    <a:pt x="0" y="1545336"/>
                  </a:moveTo>
                  <a:lnTo>
                    <a:pt x="57911" y="1545336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5453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9695688" y="2133599"/>
              <a:ext cx="56515" cy="1251585"/>
            </a:xfrm>
            <a:custGeom>
              <a:avLst/>
              <a:gdLst/>
              <a:ahLst/>
              <a:cxnLst/>
              <a:rect l="l" t="t" r="r" b="b"/>
              <a:pathLst>
                <a:path w="56515" h="1251585">
                  <a:moveTo>
                    <a:pt x="56388" y="0"/>
                  </a:moveTo>
                  <a:lnTo>
                    <a:pt x="0" y="0"/>
                  </a:lnTo>
                  <a:lnTo>
                    <a:pt x="0" y="1251203"/>
                  </a:lnTo>
                  <a:lnTo>
                    <a:pt x="56388" y="1251203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9695688" y="2133599"/>
              <a:ext cx="56515" cy="1251585"/>
            </a:xfrm>
            <a:custGeom>
              <a:avLst/>
              <a:gdLst/>
              <a:ahLst/>
              <a:cxnLst/>
              <a:rect l="l" t="t" r="r" b="b"/>
              <a:pathLst>
                <a:path w="56515" h="1251585">
                  <a:moveTo>
                    <a:pt x="0" y="1251203"/>
                  </a:moveTo>
                  <a:lnTo>
                    <a:pt x="56388" y="1251203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1251203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9855708" y="2356103"/>
              <a:ext cx="58419" cy="1028700"/>
            </a:xfrm>
            <a:custGeom>
              <a:avLst/>
              <a:gdLst/>
              <a:ahLst/>
              <a:cxnLst/>
              <a:rect l="l" t="t" r="r" b="b"/>
              <a:pathLst>
                <a:path w="58420" h="1028700">
                  <a:moveTo>
                    <a:pt x="57911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57911" y="102870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9855708" y="2356103"/>
              <a:ext cx="58419" cy="1028700"/>
            </a:xfrm>
            <a:custGeom>
              <a:avLst/>
              <a:gdLst/>
              <a:ahLst/>
              <a:cxnLst/>
              <a:rect l="l" t="t" r="r" b="b"/>
              <a:pathLst>
                <a:path w="58420" h="1028700">
                  <a:moveTo>
                    <a:pt x="0" y="1028700"/>
                  </a:moveTo>
                  <a:lnTo>
                    <a:pt x="57911" y="102870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02870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10017252" y="2534411"/>
              <a:ext cx="58419" cy="850900"/>
            </a:xfrm>
            <a:custGeom>
              <a:avLst/>
              <a:gdLst/>
              <a:ahLst/>
              <a:cxnLst/>
              <a:rect l="l" t="t" r="r" b="b"/>
              <a:pathLst>
                <a:path w="58420" h="850900">
                  <a:moveTo>
                    <a:pt x="57911" y="0"/>
                  </a:moveTo>
                  <a:lnTo>
                    <a:pt x="0" y="0"/>
                  </a:lnTo>
                  <a:lnTo>
                    <a:pt x="0" y="850391"/>
                  </a:lnTo>
                  <a:lnTo>
                    <a:pt x="57911" y="85039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10017252" y="2534411"/>
              <a:ext cx="58419" cy="850900"/>
            </a:xfrm>
            <a:custGeom>
              <a:avLst/>
              <a:gdLst/>
              <a:ahLst/>
              <a:cxnLst/>
              <a:rect l="l" t="t" r="r" b="b"/>
              <a:pathLst>
                <a:path w="58420" h="850900">
                  <a:moveTo>
                    <a:pt x="0" y="850391"/>
                  </a:moveTo>
                  <a:lnTo>
                    <a:pt x="57911" y="85039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85039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10178796" y="2738627"/>
              <a:ext cx="56515" cy="646430"/>
            </a:xfrm>
            <a:custGeom>
              <a:avLst/>
              <a:gdLst/>
              <a:ahLst/>
              <a:cxnLst/>
              <a:rect l="l" t="t" r="r" b="b"/>
              <a:pathLst>
                <a:path w="56515" h="646429">
                  <a:moveTo>
                    <a:pt x="56388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56388" y="646176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10178796" y="2738627"/>
              <a:ext cx="56515" cy="646430"/>
            </a:xfrm>
            <a:custGeom>
              <a:avLst/>
              <a:gdLst/>
              <a:ahLst/>
              <a:cxnLst/>
              <a:rect l="l" t="t" r="r" b="b"/>
              <a:pathLst>
                <a:path w="56515" h="646429">
                  <a:moveTo>
                    <a:pt x="0" y="646176"/>
                  </a:moveTo>
                  <a:lnTo>
                    <a:pt x="56388" y="646176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64617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10500359" y="2753867"/>
              <a:ext cx="58419" cy="631190"/>
            </a:xfrm>
            <a:custGeom>
              <a:avLst/>
              <a:gdLst/>
              <a:ahLst/>
              <a:cxnLst/>
              <a:rect l="l" t="t" r="r" b="b"/>
              <a:pathLst>
                <a:path w="58420" h="631189">
                  <a:moveTo>
                    <a:pt x="57911" y="0"/>
                  </a:moveTo>
                  <a:lnTo>
                    <a:pt x="0" y="0"/>
                  </a:lnTo>
                  <a:lnTo>
                    <a:pt x="0" y="630936"/>
                  </a:lnTo>
                  <a:lnTo>
                    <a:pt x="57911" y="630936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object 60"/>
            <p:cNvSpPr/>
            <p:nvPr/>
          </p:nvSpPr>
          <p:spPr>
            <a:xfrm>
              <a:off x="10500359" y="2753867"/>
              <a:ext cx="58419" cy="631190"/>
            </a:xfrm>
            <a:custGeom>
              <a:avLst/>
              <a:gdLst/>
              <a:ahLst/>
              <a:cxnLst/>
              <a:rect l="l" t="t" r="r" b="b"/>
              <a:pathLst>
                <a:path w="58420" h="631189">
                  <a:moveTo>
                    <a:pt x="0" y="630936"/>
                  </a:moveTo>
                  <a:lnTo>
                    <a:pt x="57911" y="630936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6309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10661903" y="2974847"/>
              <a:ext cx="56515" cy="410209"/>
            </a:xfrm>
            <a:custGeom>
              <a:avLst/>
              <a:gdLst/>
              <a:ahLst/>
              <a:cxnLst/>
              <a:rect l="l" t="t" r="r" b="b"/>
              <a:pathLst>
                <a:path w="56515" h="410210">
                  <a:moveTo>
                    <a:pt x="56388" y="0"/>
                  </a:moveTo>
                  <a:lnTo>
                    <a:pt x="0" y="0"/>
                  </a:lnTo>
                  <a:lnTo>
                    <a:pt x="0" y="409955"/>
                  </a:lnTo>
                  <a:lnTo>
                    <a:pt x="56388" y="409955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10661903" y="2974847"/>
              <a:ext cx="56515" cy="410209"/>
            </a:xfrm>
            <a:custGeom>
              <a:avLst/>
              <a:gdLst/>
              <a:ahLst/>
              <a:cxnLst/>
              <a:rect l="l" t="t" r="r" b="b"/>
              <a:pathLst>
                <a:path w="56515" h="410210">
                  <a:moveTo>
                    <a:pt x="0" y="409955"/>
                  </a:moveTo>
                  <a:lnTo>
                    <a:pt x="56388" y="409955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40995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10821923" y="3148583"/>
              <a:ext cx="58419" cy="236220"/>
            </a:xfrm>
            <a:custGeom>
              <a:avLst/>
              <a:gdLst/>
              <a:ahLst/>
              <a:cxnLst/>
              <a:rect l="l" t="t" r="r" b="b"/>
              <a:pathLst>
                <a:path w="58420" h="236220">
                  <a:moveTo>
                    <a:pt x="57911" y="0"/>
                  </a:moveTo>
                  <a:lnTo>
                    <a:pt x="0" y="0"/>
                  </a:lnTo>
                  <a:lnTo>
                    <a:pt x="0" y="236220"/>
                  </a:lnTo>
                  <a:lnTo>
                    <a:pt x="57911" y="23622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64"/>
            <p:cNvSpPr/>
            <p:nvPr/>
          </p:nvSpPr>
          <p:spPr>
            <a:xfrm>
              <a:off x="10821923" y="3148583"/>
              <a:ext cx="58419" cy="236220"/>
            </a:xfrm>
            <a:custGeom>
              <a:avLst/>
              <a:gdLst/>
              <a:ahLst/>
              <a:cxnLst/>
              <a:rect l="l" t="t" r="r" b="b"/>
              <a:pathLst>
                <a:path w="58420" h="236220">
                  <a:moveTo>
                    <a:pt x="0" y="236220"/>
                  </a:moveTo>
                  <a:lnTo>
                    <a:pt x="57911" y="23622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2362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65"/>
            <p:cNvSpPr/>
            <p:nvPr/>
          </p:nvSpPr>
          <p:spPr>
            <a:xfrm>
              <a:off x="10983467" y="3276600"/>
              <a:ext cx="58419" cy="108585"/>
            </a:xfrm>
            <a:custGeom>
              <a:avLst/>
              <a:gdLst/>
              <a:ahLst/>
              <a:cxnLst/>
              <a:rect l="l" t="t" r="r" b="b"/>
              <a:pathLst>
                <a:path w="58420" h="108585">
                  <a:moveTo>
                    <a:pt x="57911" y="0"/>
                  </a:moveTo>
                  <a:lnTo>
                    <a:pt x="0" y="0"/>
                  </a:lnTo>
                  <a:lnTo>
                    <a:pt x="0" y="108203"/>
                  </a:lnTo>
                  <a:lnTo>
                    <a:pt x="57911" y="108203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bject 66"/>
            <p:cNvSpPr/>
            <p:nvPr/>
          </p:nvSpPr>
          <p:spPr>
            <a:xfrm>
              <a:off x="10983467" y="3276600"/>
              <a:ext cx="58419" cy="108585"/>
            </a:xfrm>
            <a:custGeom>
              <a:avLst/>
              <a:gdLst/>
              <a:ahLst/>
              <a:cxnLst/>
              <a:rect l="l" t="t" r="r" b="b"/>
              <a:pathLst>
                <a:path w="58420" h="108585">
                  <a:moveTo>
                    <a:pt x="0" y="108203"/>
                  </a:moveTo>
                  <a:lnTo>
                    <a:pt x="57911" y="108203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082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11143488" y="3343655"/>
              <a:ext cx="58419" cy="41275"/>
            </a:xfrm>
            <a:custGeom>
              <a:avLst/>
              <a:gdLst/>
              <a:ahLst/>
              <a:cxnLst/>
              <a:rect l="l" t="t" r="r" b="b"/>
              <a:pathLst>
                <a:path w="58420" h="41275">
                  <a:moveTo>
                    <a:pt x="57911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57911" y="41148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bject 68"/>
            <p:cNvSpPr/>
            <p:nvPr/>
          </p:nvSpPr>
          <p:spPr>
            <a:xfrm>
              <a:off x="11143488" y="3343655"/>
              <a:ext cx="58419" cy="41275"/>
            </a:xfrm>
            <a:custGeom>
              <a:avLst/>
              <a:gdLst/>
              <a:ahLst/>
              <a:cxnLst/>
              <a:rect l="l" t="t" r="r" b="b"/>
              <a:pathLst>
                <a:path w="58420" h="41275">
                  <a:moveTo>
                    <a:pt x="0" y="41148"/>
                  </a:moveTo>
                  <a:lnTo>
                    <a:pt x="57911" y="41148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4114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6533387" y="3378708"/>
              <a:ext cx="56515" cy="6350"/>
            </a:xfrm>
            <a:custGeom>
              <a:avLst/>
              <a:gdLst/>
              <a:ahLst/>
              <a:cxnLst/>
              <a:rect l="l" t="t" r="r" b="b"/>
              <a:pathLst>
                <a:path w="56515" h="6350">
                  <a:moveTo>
                    <a:pt x="56388" y="0"/>
                  </a:moveTo>
                  <a:lnTo>
                    <a:pt x="0" y="0"/>
                  </a:lnTo>
                  <a:lnTo>
                    <a:pt x="0" y="6095"/>
                  </a:lnTo>
                  <a:lnTo>
                    <a:pt x="56388" y="6095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6533387" y="3378708"/>
              <a:ext cx="56515" cy="6350"/>
            </a:xfrm>
            <a:custGeom>
              <a:avLst/>
              <a:gdLst/>
              <a:ahLst/>
              <a:cxnLst/>
              <a:rect l="l" t="t" r="r" b="b"/>
              <a:pathLst>
                <a:path w="56515" h="6350">
                  <a:moveTo>
                    <a:pt x="0" y="6095"/>
                  </a:moveTo>
                  <a:lnTo>
                    <a:pt x="56388" y="6095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609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6693407" y="3375660"/>
              <a:ext cx="58419" cy="9525"/>
            </a:xfrm>
            <a:custGeom>
              <a:avLst/>
              <a:gdLst/>
              <a:ahLst/>
              <a:cxnLst/>
              <a:rect l="l" t="t" r="r" b="b"/>
              <a:pathLst>
                <a:path w="58420" h="9525">
                  <a:moveTo>
                    <a:pt x="5791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57911" y="9144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6693407" y="3375660"/>
              <a:ext cx="58419" cy="9525"/>
            </a:xfrm>
            <a:custGeom>
              <a:avLst/>
              <a:gdLst/>
              <a:ahLst/>
              <a:cxnLst/>
              <a:rect l="l" t="t" r="r" b="b"/>
              <a:pathLst>
                <a:path w="58420" h="9525">
                  <a:moveTo>
                    <a:pt x="0" y="9144"/>
                  </a:moveTo>
                  <a:lnTo>
                    <a:pt x="57911" y="9144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1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6854951" y="3346704"/>
              <a:ext cx="58419" cy="38100"/>
            </a:xfrm>
            <a:custGeom>
              <a:avLst/>
              <a:gdLst/>
              <a:ahLst/>
              <a:cxnLst/>
              <a:rect l="l" t="t" r="r" b="b"/>
              <a:pathLst>
                <a:path w="58420" h="38100">
                  <a:moveTo>
                    <a:pt x="57911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57911" y="3810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6854951" y="3346704"/>
              <a:ext cx="58419" cy="38100"/>
            </a:xfrm>
            <a:custGeom>
              <a:avLst/>
              <a:gdLst/>
              <a:ahLst/>
              <a:cxnLst/>
              <a:rect l="l" t="t" r="r" b="b"/>
              <a:pathLst>
                <a:path w="58420" h="38100">
                  <a:moveTo>
                    <a:pt x="0" y="38100"/>
                  </a:moveTo>
                  <a:lnTo>
                    <a:pt x="57911" y="3810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7016495" y="3307079"/>
              <a:ext cx="56515" cy="78105"/>
            </a:xfrm>
            <a:custGeom>
              <a:avLst/>
              <a:gdLst/>
              <a:ahLst/>
              <a:cxnLst/>
              <a:rect l="l" t="t" r="r" b="b"/>
              <a:pathLst>
                <a:path w="56515" h="78104">
                  <a:moveTo>
                    <a:pt x="56388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56388" y="77724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7016495" y="3307079"/>
              <a:ext cx="56515" cy="78105"/>
            </a:xfrm>
            <a:custGeom>
              <a:avLst/>
              <a:gdLst/>
              <a:ahLst/>
              <a:cxnLst/>
              <a:rect l="l" t="t" r="r" b="b"/>
              <a:pathLst>
                <a:path w="56515" h="78104">
                  <a:moveTo>
                    <a:pt x="0" y="77724"/>
                  </a:moveTo>
                  <a:lnTo>
                    <a:pt x="56388" y="77724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7772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7176515" y="3238500"/>
              <a:ext cx="58419" cy="146685"/>
            </a:xfrm>
            <a:custGeom>
              <a:avLst/>
              <a:gdLst/>
              <a:ahLst/>
              <a:cxnLst/>
              <a:rect l="l" t="t" r="r" b="b"/>
              <a:pathLst>
                <a:path w="58420" h="146685">
                  <a:moveTo>
                    <a:pt x="57911" y="0"/>
                  </a:moveTo>
                  <a:lnTo>
                    <a:pt x="0" y="0"/>
                  </a:lnTo>
                  <a:lnTo>
                    <a:pt x="0" y="146303"/>
                  </a:lnTo>
                  <a:lnTo>
                    <a:pt x="57911" y="146303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object 78"/>
            <p:cNvSpPr/>
            <p:nvPr/>
          </p:nvSpPr>
          <p:spPr>
            <a:xfrm>
              <a:off x="7176515" y="3238500"/>
              <a:ext cx="58419" cy="146685"/>
            </a:xfrm>
            <a:custGeom>
              <a:avLst/>
              <a:gdLst/>
              <a:ahLst/>
              <a:cxnLst/>
              <a:rect l="l" t="t" r="r" b="b"/>
              <a:pathLst>
                <a:path w="58420" h="146685">
                  <a:moveTo>
                    <a:pt x="0" y="146303"/>
                  </a:moveTo>
                  <a:lnTo>
                    <a:pt x="57911" y="146303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46303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bject 79"/>
            <p:cNvSpPr/>
            <p:nvPr/>
          </p:nvSpPr>
          <p:spPr>
            <a:xfrm>
              <a:off x="7338059" y="3142488"/>
              <a:ext cx="58419" cy="242570"/>
            </a:xfrm>
            <a:custGeom>
              <a:avLst/>
              <a:gdLst/>
              <a:ahLst/>
              <a:cxnLst/>
              <a:rect l="l" t="t" r="r" b="b"/>
              <a:pathLst>
                <a:path w="58420" h="242570">
                  <a:moveTo>
                    <a:pt x="57911" y="0"/>
                  </a:moveTo>
                  <a:lnTo>
                    <a:pt x="0" y="0"/>
                  </a:lnTo>
                  <a:lnTo>
                    <a:pt x="0" y="242315"/>
                  </a:lnTo>
                  <a:lnTo>
                    <a:pt x="57911" y="242315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object 80"/>
            <p:cNvSpPr/>
            <p:nvPr/>
          </p:nvSpPr>
          <p:spPr>
            <a:xfrm>
              <a:off x="7338059" y="3142488"/>
              <a:ext cx="58419" cy="242570"/>
            </a:xfrm>
            <a:custGeom>
              <a:avLst/>
              <a:gdLst/>
              <a:ahLst/>
              <a:cxnLst/>
              <a:rect l="l" t="t" r="r" b="b"/>
              <a:pathLst>
                <a:path w="58420" h="242570">
                  <a:moveTo>
                    <a:pt x="0" y="242315"/>
                  </a:moveTo>
                  <a:lnTo>
                    <a:pt x="57911" y="242315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24231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7499603" y="3076955"/>
              <a:ext cx="56515" cy="307975"/>
            </a:xfrm>
            <a:custGeom>
              <a:avLst/>
              <a:gdLst/>
              <a:ahLst/>
              <a:cxnLst/>
              <a:rect l="l" t="t" r="r" b="b"/>
              <a:pathLst>
                <a:path w="56515" h="307975">
                  <a:moveTo>
                    <a:pt x="56388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56388" y="307848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7499603" y="3076955"/>
              <a:ext cx="56515" cy="307975"/>
            </a:xfrm>
            <a:custGeom>
              <a:avLst/>
              <a:gdLst/>
              <a:ahLst/>
              <a:cxnLst/>
              <a:rect l="l" t="t" r="r" b="b"/>
              <a:pathLst>
                <a:path w="56515" h="307975">
                  <a:moveTo>
                    <a:pt x="0" y="307848"/>
                  </a:moveTo>
                  <a:lnTo>
                    <a:pt x="56388" y="307848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30784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7659623" y="3009900"/>
              <a:ext cx="58419" cy="375285"/>
            </a:xfrm>
            <a:custGeom>
              <a:avLst/>
              <a:gdLst/>
              <a:ahLst/>
              <a:cxnLst/>
              <a:rect l="l" t="t" r="r" b="b"/>
              <a:pathLst>
                <a:path w="58420" h="375285">
                  <a:moveTo>
                    <a:pt x="57911" y="0"/>
                  </a:moveTo>
                  <a:lnTo>
                    <a:pt x="0" y="0"/>
                  </a:lnTo>
                  <a:lnTo>
                    <a:pt x="0" y="374903"/>
                  </a:lnTo>
                  <a:lnTo>
                    <a:pt x="57911" y="374903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7659623" y="3009900"/>
              <a:ext cx="58419" cy="375285"/>
            </a:xfrm>
            <a:custGeom>
              <a:avLst/>
              <a:gdLst/>
              <a:ahLst/>
              <a:cxnLst/>
              <a:rect l="l" t="t" r="r" b="b"/>
              <a:pathLst>
                <a:path w="58420" h="375285">
                  <a:moveTo>
                    <a:pt x="0" y="374903"/>
                  </a:moveTo>
                  <a:lnTo>
                    <a:pt x="57911" y="374903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3749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7821167" y="2868167"/>
              <a:ext cx="58419" cy="516890"/>
            </a:xfrm>
            <a:custGeom>
              <a:avLst/>
              <a:gdLst/>
              <a:ahLst/>
              <a:cxnLst/>
              <a:rect l="l" t="t" r="r" b="b"/>
              <a:pathLst>
                <a:path w="58420" h="516889">
                  <a:moveTo>
                    <a:pt x="57911" y="0"/>
                  </a:moveTo>
                  <a:lnTo>
                    <a:pt x="0" y="0"/>
                  </a:lnTo>
                  <a:lnTo>
                    <a:pt x="0" y="516636"/>
                  </a:lnTo>
                  <a:lnTo>
                    <a:pt x="57911" y="516636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7821167" y="2868167"/>
              <a:ext cx="58419" cy="516890"/>
            </a:xfrm>
            <a:custGeom>
              <a:avLst/>
              <a:gdLst/>
              <a:ahLst/>
              <a:cxnLst/>
              <a:rect l="l" t="t" r="r" b="b"/>
              <a:pathLst>
                <a:path w="58420" h="516889">
                  <a:moveTo>
                    <a:pt x="0" y="516636"/>
                  </a:moveTo>
                  <a:lnTo>
                    <a:pt x="57911" y="516636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166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7981187" y="2798063"/>
              <a:ext cx="58419" cy="586740"/>
            </a:xfrm>
            <a:custGeom>
              <a:avLst/>
              <a:gdLst/>
              <a:ahLst/>
              <a:cxnLst/>
              <a:rect l="l" t="t" r="r" b="b"/>
              <a:pathLst>
                <a:path w="58420" h="586739">
                  <a:moveTo>
                    <a:pt x="57911" y="0"/>
                  </a:moveTo>
                  <a:lnTo>
                    <a:pt x="0" y="0"/>
                  </a:lnTo>
                  <a:lnTo>
                    <a:pt x="0" y="586739"/>
                  </a:lnTo>
                  <a:lnTo>
                    <a:pt x="57911" y="586739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object 88"/>
            <p:cNvSpPr/>
            <p:nvPr/>
          </p:nvSpPr>
          <p:spPr>
            <a:xfrm>
              <a:off x="7981187" y="2798063"/>
              <a:ext cx="58419" cy="586740"/>
            </a:xfrm>
            <a:custGeom>
              <a:avLst/>
              <a:gdLst/>
              <a:ahLst/>
              <a:cxnLst/>
              <a:rect l="l" t="t" r="r" b="b"/>
              <a:pathLst>
                <a:path w="58420" h="586739">
                  <a:moveTo>
                    <a:pt x="0" y="586739"/>
                  </a:moveTo>
                  <a:lnTo>
                    <a:pt x="57911" y="586739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8673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8142732" y="2721863"/>
              <a:ext cx="58419" cy="662940"/>
            </a:xfrm>
            <a:custGeom>
              <a:avLst/>
              <a:gdLst/>
              <a:ahLst/>
              <a:cxnLst/>
              <a:rect l="l" t="t" r="r" b="b"/>
              <a:pathLst>
                <a:path w="58420" h="662939">
                  <a:moveTo>
                    <a:pt x="57911" y="0"/>
                  </a:moveTo>
                  <a:lnTo>
                    <a:pt x="0" y="0"/>
                  </a:lnTo>
                  <a:lnTo>
                    <a:pt x="0" y="662939"/>
                  </a:lnTo>
                  <a:lnTo>
                    <a:pt x="57911" y="662939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8142732" y="2721863"/>
              <a:ext cx="58419" cy="662940"/>
            </a:xfrm>
            <a:custGeom>
              <a:avLst/>
              <a:gdLst/>
              <a:ahLst/>
              <a:cxnLst/>
              <a:rect l="l" t="t" r="r" b="b"/>
              <a:pathLst>
                <a:path w="58420" h="662939">
                  <a:moveTo>
                    <a:pt x="0" y="662939"/>
                  </a:moveTo>
                  <a:lnTo>
                    <a:pt x="57911" y="662939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66293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8304275" y="2618231"/>
              <a:ext cx="56515" cy="767080"/>
            </a:xfrm>
            <a:custGeom>
              <a:avLst/>
              <a:gdLst/>
              <a:ahLst/>
              <a:cxnLst/>
              <a:rect l="l" t="t" r="r" b="b"/>
              <a:pathLst>
                <a:path w="56515" h="767079">
                  <a:moveTo>
                    <a:pt x="56388" y="0"/>
                  </a:moveTo>
                  <a:lnTo>
                    <a:pt x="0" y="0"/>
                  </a:lnTo>
                  <a:lnTo>
                    <a:pt x="0" y="766572"/>
                  </a:lnTo>
                  <a:lnTo>
                    <a:pt x="56388" y="766572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8304275" y="2618231"/>
              <a:ext cx="56515" cy="767080"/>
            </a:xfrm>
            <a:custGeom>
              <a:avLst/>
              <a:gdLst/>
              <a:ahLst/>
              <a:cxnLst/>
              <a:rect l="l" t="t" r="r" b="b"/>
              <a:pathLst>
                <a:path w="56515" h="767079">
                  <a:moveTo>
                    <a:pt x="0" y="766572"/>
                  </a:moveTo>
                  <a:lnTo>
                    <a:pt x="56388" y="766572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76657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8464295" y="2525267"/>
              <a:ext cx="58419" cy="859790"/>
            </a:xfrm>
            <a:custGeom>
              <a:avLst/>
              <a:gdLst/>
              <a:ahLst/>
              <a:cxnLst/>
              <a:rect l="l" t="t" r="r" b="b"/>
              <a:pathLst>
                <a:path w="58420" h="859789">
                  <a:moveTo>
                    <a:pt x="57911" y="0"/>
                  </a:moveTo>
                  <a:lnTo>
                    <a:pt x="0" y="0"/>
                  </a:lnTo>
                  <a:lnTo>
                    <a:pt x="0" y="859536"/>
                  </a:lnTo>
                  <a:lnTo>
                    <a:pt x="57911" y="859536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8464295" y="2525267"/>
              <a:ext cx="58419" cy="859790"/>
            </a:xfrm>
            <a:custGeom>
              <a:avLst/>
              <a:gdLst/>
              <a:ahLst/>
              <a:cxnLst/>
              <a:rect l="l" t="t" r="r" b="b"/>
              <a:pathLst>
                <a:path w="58420" h="859789">
                  <a:moveTo>
                    <a:pt x="0" y="859536"/>
                  </a:moveTo>
                  <a:lnTo>
                    <a:pt x="57911" y="859536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8595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5" name="object 95"/>
            <p:cNvSpPr/>
            <p:nvPr/>
          </p:nvSpPr>
          <p:spPr>
            <a:xfrm>
              <a:off x="8625839" y="2447543"/>
              <a:ext cx="58419" cy="937260"/>
            </a:xfrm>
            <a:custGeom>
              <a:avLst/>
              <a:gdLst/>
              <a:ahLst/>
              <a:cxnLst/>
              <a:rect l="l" t="t" r="r" b="b"/>
              <a:pathLst>
                <a:path w="58420" h="937260">
                  <a:moveTo>
                    <a:pt x="57911" y="0"/>
                  </a:moveTo>
                  <a:lnTo>
                    <a:pt x="0" y="0"/>
                  </a:lnTo>
                  <a:lnTo>
                    <a:pt x="0" y="937260"/>
                  </a:lnTo>
                  <a:lnTo>
                    <a:pt x="57911" y="93726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8625839" y="2447543"/>
              <a:ext cx="58419" cy="937260"/>
            </a:xfrm>
            <a:custGeom>
              <a:avLst/>
              <a:gdLst/>
              <a:ahLst/>
              <a:cxnLst/>
              <a:rect l="l" t="t" r="r" b="b"/>
              <a:pathLst>
                <a:path w="58420" h="937260">
                  <a:moveTo>
                    <a:pt x="0" y="937260"/>
                  </a:moveTo>
                  <a:lnTo>
                    <a:pt x="57911" y="93726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372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8787383" y="2382011"/>
              <a:ext cx="56515" cy="1003300"/>
            </a:xfrm>
            <a:custGeom>
              <a:avLst/>
              <a:gdLst/>
              <a:ahLst/>
              <a:cxnLst/>
              <a:rect l="l" t="t" r="r" b="b"/>
              <a:pathLst>
                <a:path w="56515" h="1003300">
                  <a:moveTo>
                    <a:pt x="56388" y="0"/>
                  </a:moveTo>
                  <a:lnTo>
                    <a:pt x="0" y="0"/>
                  </a:lnTo>
                  <a:lnTo>
                    <a:pt x="0" y="1002791"/>
                  </a:lnTo>
                  <a:lnTo>
                    <a:pt x="56388" y="1002791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8787383" y="2382011"/>
              <a:ext cx="56515" cy="1003300"/>
            </a:xfrm>
            <a:custGeom>
              <a:avLst/>
              <a:gdLst/>
              <a:ahLst/>
              <a:cxnLst/>
              <a:rect l="l" t="t" r="r" b="b"/>
              <a:pathLst>
                <a:path w="56515" h="1003300">
                  <a:moveTo>
                    <a:pt x="0" y="1002791"/>
                  </a:moveTo>
                  <a:lnTo>
                    <a:pt x="56388" y="1002791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100279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8947403" y="2293619"/>
              <a:ext cx="58419" cy="1091565"/>
            </a:xfrm>
            <a:custGeom>
              <a:avLst/>
              <a:gdLst/>
              <a:ahLst/>
              <a:cxnLst/>
              <a:rect l="l" t="t" r="r" b="b"/>
              <a:pathLst>
                <a:path w="58420" h="1091564">
                  <a:moveTo>
                    <a:pt x="57911" y="0"/>
                  </a:moveTo>
                  <a:lnTo>
                    <a:pt x="0" y="0"/>
                  </a:lnTo>
                  <a:lnTo>
                    <a:pt x="0" y="1091184"/>
                  </a:lnTo>
                  <a:lnTo>
                    <a:pt x="57911" y="1091184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8947403" y="2293619"/>
              <a:ext cx="58419" cy="1091565"/>
            </a:xfrm>
            <a:custGeom>
              <a:avLst/>
              <a:gdLst/>
              <a:ahLst/>
              <a:cxnLst/>
              <a:rect l="l" t="t" r="r" b="b"/>
              <a:pathLst>
                <a:path w="58420" h="1091564">
                  <a:moveTo>
                    <a:pt x="0" y="1091184"/>
                  </a:moveTo>
                  <a:lnTo>
                    <a:pt x="57911" y="1091184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0911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1" name="object 101"/>
            <p:cNvSpPr/>
            <p:nvPr/>
          </p:nvSpPr>
          <p:spPr>
            <a:xfrm>
              <a:off x="9108947" y="2232659"/>
              <a:ext cx="58419" cy="1152525"/>
            </a:xfrm>
            <a:custGeom>
              <a:avLst/>
              <a:gdLst/>
              <a:ahLst/>
              <a:cxnLst/>
              <a:rect l="l" t="t" r="r" b="b"/>
              <a:pathLst>
                <a:path w="58420" h="1152525">
                  <a:moveTo>
                    <a:pt x="57911" y="0"/>
                  </a:moveTo>
                  <a:lnTo>
                    <a:pt x="0" y="0"/>
                  </a:lnTo>
                  <a:lnTo>
                    <a:pt x="0" y="1152144"/>
                  </a:lnTo>
                  <a:lnTo>
                    <a:pt x="57911" y="1152144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9108947" y="2232659"/>
              <a:ext cx="58419" cy="1152525"/>
            </a:xfrm>
            <a:custGeom>
              <a:avLst/>
              <a:gdLst/>
              <a:ahLst/>
              <a:cxnLst/>
              <a:rect l="l" t="t" r="r" b="b"/>
              <a:pathLst>
                <a:path w="58420" h="1152525">
                  <a:moveTo>
                    <a:pt x="0" y="1152144"/>
                  </a:moveTo>
                  <a:lnTo>
                    <a:pt x="57911" y="1152144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1521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9270491" y="2255519"/>
              <a:ext cx="56515" cy="1129665"/>
            </a:xfrm>
            <a:custGeom>
              <a:avLst/>
              <a:gdLst/>
              <a:ahLst/>
              <a:cxnLst/>
              <a:rect l="l" t="t" r="r" b="b"/>
              <a:pathLst>
                <a:path w="56515" h="1129664">
                  <a:moveTo>
                    <a:pt x="56388" y="0"/>
                  </a:moveTo>
                  <a:lnTo>
                    <a:pt x="0" y="0"/>
                  </a:lnTo>
                  <a:lnTo>
                    <a:pt x="0" y="1129284"/>
                  </a:lnTo>
                  <a:lnTo>
                    <a:pt x="56388" y="1129284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9270491" y="2255519"/>
              <a:ext cx="56515" cy="1129665"/>
            </a:xfrm>
            <a:custGeom>
              <a:avLst/>
              <a:gdLst/>
              <a:ahLst/>
              <a:cxnLst/>
              <a:rect l="l" t="t" r="r" b="b"/>
              <a:pathLst>
                <a:path w="56515" h="1129664">
                  <a:moveTo>
                    <a:pt x="0" y="1129284"/>
                  </a:moveTo>
                  <a:lnTo>
                    <a:pt x="56388" y="1129284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11292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9430511" y="2220467"/>
              <a:ext cx="58419" cy="1164590"/>
            </a:xfrm>
            <a:custGeom>
              <a:avLst/>
              <a:gdLst/>
              <a:ahLst/>
              <a:cxnLst/>
              <a:rect l="l" t="t" r="r" b="b"/>
              <a:pathLst>
                <a:path w="58420" h="1164589">
                  <a:moveTo>
                    <a:pt x="57911" y="0"/>
                  </a:moveTo>
                  <a:lnTo>
                    <a:pt x="0" y="0"/>
                  </a:lnTo>
                  <a:lnTo>
                    <a:pt x="0" y="1164336"/>
                  </a:lnTo>
                  <a:lnTo>
                    <a:pt x="57911" y="1164336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9430511" y="2220467"/>
              <a:ext cx="58419" cy="1164590"/>
            </a:xfrm>
            <a:custGeom>
              <a:avLst/>
              <a:gdLst/>
              <a:ahLst/>
              <a:cxnLst/>
              <a:rect l="l" t="t" r="r" b="b"/>
              <a:pathLst>
                <a:path w="58420" h="1164589">
                  <a:moveTo>
                    <a:pt x="0" y="1164336"/>
                  </a:moveTo>
                  <a:lnTo>
                    <a:pt x="57911" y="1164336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1643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9592055" y="2272283"/>
              <a:ext cx="58419" cy="1112520"/>
            </a:xfrm>
            <a:custGeom>
              <a:avLst/>
              <a:gdLst/>
              <a:ahLst/>
              <a:cxnLst/>
              <a:rect l="l" t="t" r="r" b="b"/>
              <a:pathLst>
                <a:path w="58420" h="1112520">
                  <a:moveTo>
                    <a:pt x="57911" y="0"/>
                  </a:moveTo>
                  <a:lnTo>
                    <a:pt x="0" y="0"/>
                  </a:lnTo>
                  <a:lnTo>
                    <a:pt x="0" y="1112520"/>
                  </a:lnTo>
                  <a:lnTo>
                    <a:pt x="57911" y="111252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9592055" y="2272283"/>
              <a:ext cx="58419" cy="1112520"/>
            </a:xfrm>
            <a:custGeom>
              <a:avLst/>
              <a:gdLst/>
              <a:ahLst/>
              <a:cxnLst/>
              <a:rect l="l" t="t" r="r" b="b"/>
              <a:pathLst>
                <a:path w="58420" h="1112520">
                  <a:moveTo>
                    <a:pt x="0" y="1112520"/>
                  </a:moveTo>
                  <a:lnTo>
                    <a:pt x="57911" y="111252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1125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9" name="object 109"/>
            <p:cNvSpPr/>
            <p:nvPr/>
          </p:nvSpPr>
          <p:spPr>
            <a:xfrm>
              <a:off x="9752076" y="2307336"/>
              <a:ext cx="58419" cy="1077595"/>
            </a:xfrm>
            <a:custGeom>
              <a:avLst/>
              <a:gdLst/>
              <a:ahLst/>
              <a:cxnLst/>
              <a:rect l="l" t="t" r="r" b="b"/>
              <a:pathLst>
                <a:path w="58420" h="1077595">
                  <a:moveTo>
                    <a:pt x="57911" y="0"/>
                  </a:moveTo>
                  <a:lnTo>
                    <a:pt x="0" y="0"/>
                  </a:lnTo>
                  <a:lnTo>
                    <a:pt x="0" y="1077468"/>
                  </a:lnTo>
                  <a:lnTo>
                    <a:pt x="57911" y="1077468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0" name="object 110"/>
            <p:cNvSpPr/>
            <p:nvPr/>
          </p:nvSpPr>
          <p:spPr>
            <a:xfrm>
              <a:off x="9752076" y="2307336"/>
              <a:ext cx="58419" cy="1077595"/>
            </a:xfrm>
            <a:custGeom>
              <a:avLst/>
              <a:gdLst/>
              <a:ahLst/>
              <a:cxnLst/>
              <a:rect l="l" t="t" r="r" b="b"/>
              <a:pathLst>
                <a:path w="58420" h="1077595">
                  <a:moveTo>
                    <a:pt x="0" y="1077468"/>
                  </a:moveTo>
                  <a:lnTo>
                    <a:pt x="57911" y="1077468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07746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1" name="object 111"/>
            <p:cNvSpPr/>
            <p:nvPr/>
          </p:nvSpPr>
          <p:spPr>
            <a:xfrm>
              <a:off x="9913620" y="2435351"/>
              <a:ext cx="58419" cy="949960"/>
            </a:xfrm>
            <a:custGeom>
              <a:avLst/>
              <a:gdLst/>
              <a:ahLst/>
              <a:cxnLst/>
              <a:rect l="l" t="t" r="r" b="b"/>
              <a:pathLst>
                <a:path w="58420" h="949960">
                  <a:moveTo>
                    <a:pt x="57911" y="0"/>
                  </a:moveTo>
                  <a:lnTo>
                    <a:pt x="0" y="0"/>
                  </a:lnTo>
                  <a:lnTo>
                    <a:pt x="0" y="949451"/>
                  </a:lnTo>
                  <a:lnTo>
                    <a:pt x="57911" y="949451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2" name="object 112"/>
            <p:cNvSpPr/>
            <p:nvPr/>
          </p:nvSpPr>
          <p:spPr>
            <a:xfrm>
              <a:off x="9913620" y="2435351"/>
              <a:ext cx="58419" cy="949960"/>
            </a:xfrm>
            <a:custGeom>
              <a:avLst/>
              <a:gdLst/>
              <a:ahLst/>
              <a:cxnLst/>
              <a:rect l="l" t="t" r="r" b="b"/>
              <a:pathLst>
                <a:path w="58420" h="949960">
                  <a:moveTo>
                    <a:pt x="0" y="949451"/>
                  </a:moveTo>
                  <a:lnTo>
                    <a:pt x="57911" y="949451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94945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10075164" y="2514600"/>
              <a:ext cx="56515" cy="870585"/>
            </a:xfrm>
            <a:custGeom>
              <a:avLst/>
              <a:gdLst/>
              <a:ahLst/>
              <a:cxnLst/>
              <a:rect l="l" t="t" r="r" b="b"/>
              <a:pathLst>
                <a:path w="56515" h="870585">
                  <a:moveTo>
                    <a:pt x="56388" y="0"/>
                  </a:moveTo>
                  <a:lnTo>
                    <a:pt x="0" y="0"/>
                  </a:lnTo>
                  <a:lnTo>
                    <a:pt x="0" y="870203"/>
                  </a:lnTo>
                  <a:lnTo>
                    <a:pt x="56388" y="870203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4" name="object 114"/>
            <p:cNvSpPr/>
            <p:nvPr/>
          </p:nvSpPr>
          <p:spPr>
            <a:xfrm>
              <a:off x="10075164" y="2514600"/>
              <a:ext cx="56515" cy="870585"/>
            </a:xfrm>
            <a:custGeom>
              <a:avLst/>
              <a:gdLst/>
              <a:ahLst/>
              <a:cxnLst/>
              <a:rect l="l" t="t" r="r" b="b"/>
              <a:pathLst>
                <a:path w="56515" h="870585">
                  <a:moveTo>
                    <a:pt x="0" y="870203"/>
                  </a:moveTo>
                  <a:lnTo>
                    <a:pt x="56388" y="870203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8702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5" name="object 115"/>
            <p:cNvSpPr/>
            <p:nvPr/>
          </p:nvSpPr>
          <p:spPr>
            <a:xfrm>
              <a:off x="10235183" y="2636519"/>
              <a:ext cx="58419" cy="748665"/>
            </a:xfrm>
            <a:custGeom>
              <a:avLst/>
              <a:gdLst/>
              <a:ahLst/>
              <a:cxnLst/>
              <a:rect l="l" t="t" r="r" b="b"/>
              <a:pathLst>
                <a:path w="58420" h="748664">
                  <a:moveTo>
                    <a:pt x="57911" y="0"/>
                  </a:moveTo>
                  <a:lnTo>
                    <a:pt x="0" y="0"/>
                  </a:lnTo>
                  <a:lnTo>
                    <a:pt x="0" y="748284"/>
                  </a:lnTo>
                  <a:lnTo>
                    <a:pt x="57911" y="748284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6" name="object 116"/>
            <p:cNvSpPr/>
            <p:nvPr/>
          </p:nvSpPr>
          <p:spPr>
            <a:xfrm>
              <a:off x="10235183" y="2636519"/>
              <a:ext cx="58419" cy="748665"/>
            </a:xfrm>
            <a:custGeom>
              <a:avLst/>
              <a:gdLst/>
              <a:ahLst/>
              <a:cxnLst/>
              <a:rect l="l" t="t" r="r" b="b"/>
              <a:pathLst>
                <a:path w="58420" h="748664">
                  <a:moveTo>
                    <a:pt x="0" y="748284"/>
                  </a:moveTo>
                  <a:lnTo>
                    <a:pt x="57911" y="748284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7482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7" name="object 117"/>
            <p:cNvSpPr/>
            <p:nvPr/>
          </p:nvSpPr>
          <p:spPr>
            <a:xfrm>
              <a:off x="10396727" y="2799587"/>
              <a:ext cx="58419" cy="585470"/>
            </a:xfrm>
            <a:custGeom>
              <a:avLst/>
              <a:gdLst/>
              <a:ahLst/>
              <a:cxnLst/>
              <a:rect l="l" t="t" r="r" b="b"/>
              <a:pathLst>
                <a:path w="58420" h="585470">
                  <a:moveTo>
                    <a:pt x="57911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57911" y="585215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8" name="object 118"/>
            <p:cNvSpPr/>
            <p:nvPr/>
          </p:nvSpPr>
          <p:spPr>
            <a:xfrm>
              <a:off x="10396727" y="2799587"/>
              <a:ext cx="58419" cy="585470"/>
            </a:xfrm>
            <a:custGeom>
              <a:avLst/>
              <a:gdLst/>
              <a:ahLst/>
              <a:cxnLst/>
              <a:rect l="l" t="t" r="r" b="b"/>
              <a:pathLst>
                <a:path w="58420" h="585470">
                  <a:moveTo>
                    <a:pt x="0" y="585215"/>
                  </a:moveTo>
                  <a:lnTo>
                    <a:pt x="57911" y="585215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58521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9" name="object 119"/>
            <p:cNvSpPr/>
            <p:nvPr/>
          </p:nvSpPr>
          <p:spPr>
            <a:xfrm>
              <a:off x="10558271" y="2930651"/>
              <a:ext cx="56515" cy="454659"/>
            </a:xfrm>
            <a:custGeom>
              <a:avLst/>
              <a:gdLst/>
              <a:ahLst/>
              <a:cxnLst/>
              <a:rect l="l" t="t" r="r" b="b"/>
              <a:pathLst>
                <a:path w="56515" h="454660">
                  <a:moveTo>
                    <a:pt x="56388" y="0"/>
                  </a:moveTo>
                  <a:lnTo>
                    <a:pt x="0" y="0"/>
                  </a:lnTo>
                  <a:lnTo>
                    <a:pt x="0" y="454151"/>
                  </a:lnTo>
                  <a:lnTo>
                    <a:pt x="56388" y="454151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0" name="object 120"/>
            <p:cNvSpPr/>
            <p:nvPr/>
          </p:nvSpPr>
          <p:spPr>
            <a:xfrm>
              <a:off x="10558271" y="2930651"/>
              <a:ext cx="56515" cy="454659"/>
            </a:xfrm>
            <a:custGeom>
              <a:avLst/>
              <a:gdLst/>
              <a:ahLst/>
              <a:cxnLst/>
              <a:rect l="l" t="t" r="r" b="b"/>
              <a:pathLst>
                <a:path w="56515" h="454660">
                  <a:moveTo>
                    <a:pt x="0" y="454151"/>
                  </a:moveTo>
                  <a:lnTo>
                    <a:pt x="56388" y="454151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45415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1" name="object 121"/>
            <p:cNvSpPr/>
            <p:nvPr/>
          </p:nvSpPr>
          <p:spPr>
            <a:xfrm>
              <a:off x="10718291" y="3072383"/>
              <a:ext cx="58419" cy="312420"/>
            </a:xfrm>
            <a:custGeom>
              <a:avLst/>
              <a:gdLst/>
              <a:ahLst/>
              <a:cxnLst/>
              <a:rect l="l" t="t" r="r" b="b"/>
              <a:pathLst>
                <a:path w="58420" h="312420">
                  <a:moveTo>
                    <a:pt x="57911" y="0"/>
                  </a:moveTo>
                  <a:lnTo>
                    <a:pt x="0" y="0"/>
                  </a:lnTo>
                  <a:lnTo>
                    <a:pt x="0" y="312420"/>
                  </a:lnTo>
                  <a:lnTo>
                    <a:pt x="57911" y="31242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2" name="object 122"/>
            <p:cNvSpPr/>
            <p:nvPr/>
          </p:nvSpPr>
          <p:spPr>
            <a:xfrm>
              <a:off x="10718291" y="3072383"/>
              <a:ext cx="58419" cy="312420"/>
            </a:xfrm>
            <a:custGeom>
              <a:avLst/>
              <a:gdLst/>
              <a:ahLst/>
              <a:cxnLst/>
              <a:rect l="l" t="t" r="r" b="b"/>
              <a:pathLst>
                <a:path w="58420" h="312420">
                  <a:moveTo>
                    <a:pt x="0" y="312420"/>
                  </a:moveTo>
                  <a:lnTo>
                    <a:pt x="57911" y="31242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3124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3" name="object 123"/>
            <p:cNvSpPr/>
            <p:nvPr/>
          </p:nvSpPr>
          <p:spPr>
            <a:xfrm>
              <a:off x="10879835" y="3214116"/>
              <a:ext cx="58419" cy="170815"/>
            </a:xfrm>
            <a:custGeom>
              <a:avLst/>
              <a:gdLst/>
              <a:ahLst/>
              <a:cxnLst/>
              <a:rect l="l" t="t" r="r" b="b"/>
              <a:pathLst>
                <a:path w="58420" h="170814">
                  <a:moveTo>
                    <a:pt x="57911" y="0"/>
                  </a:moveTo>
                  <a:lnTo>
                    <a:pt x="0" y="0"/>
                  </a:lnTo>
                  <a:lnTo>
                    <a:pt x="0" y="170687"/>
                  </a:lnTo>
                  <a:lnTo>
                    <a:pt x="57911" y="170687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4" name="object 124"/>
            <p:cNvSpPr/>
            <p:nvPr/>
          </p:nvSpPr>
          <p:spPr>
            <a:xfrm>
              <a:off x="10879835" y="3214116"/>
              <a:ext cx="58419" cy="170815"/>
            </a:xfrm>
            <a:custGeom>
              <a:avLst/>
              <a:gdLst/>
              <a:ahLst/>
              <a:cxnLst/>
              <a:rect l="l" t="t" r="r" b="b"/>
              <a:pathLst>
                <a:path w="58420" h="170814">
                  <a:moveTo>
                    <a:pt x="0" y="170687"/>
                  </a:moveTo>
                  <a:lnTo>
                    <a:pt x="57911" y="170687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170687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5" name="object 125"/>
            <p:cNvSpPr/>
            <p:nvPr/>
          </p:nvSpPr>
          <p:spPr>
            <a:xfrm>
              <a:off x="11041379" y="3307079"/>
              <a:ext cx="56515" cy="78105"/>
            </a:xfrm>
            <a:custGeom>
              <a:avLst/>
              <a:gdLst/>
              <a:ahLst/>
              <a:cxnLst/>
              <a:rect l="l" t="t" r="r" b="b"/>
              <a:pathLst>
                <a:path w="56515" h="78104">
                  <a:moveTo>
                    <a:pt x="56388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56388" y="77724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6" name="object 126"/>
            <p:cNvSpPr/>
            <p:nvPr/>
          </p:nvSpPr>
          <p:spPr>
            <a:xfrm>
              <a:off x="11041379" y="3307079"/>
              <a:ext cx="56515" cy="78105"/>
            </a:xfrm>
            <a:custGeom>
              <a:avLst/>
              <a:gdLst/>
              <a:ahLst/>
              <a:cxnLst/>
              <a:rect l="l" t="t" r="r" b="b"/>
              <a:pathLst>
                <a:path w="56515" h="78104">
                  <a:moveTo>
                    <a:pt x="0" y="77724"/>
                  </a:moveTo>
                  <a:lnTo>
                    <a:pt x="56388" y="77724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7772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7" name="object 127"/>
            <p:cNvSpPr/>
            <p:nvPr/>
          </p:nvSpPr>
          <p:spPr>
            <a:xfrm>
              <a:off x="11201400" y="3361944"/>
              <a:ext cx="58419" cy="22860"/>
            </a:xfrm>
            <a:custGeom>
              <a:avLst/>
              <a:gdLst/>
              <a:ahLst/>
              <a:cxnLst/>
              <a:rect l="l" t="t" r="r" b="b"/>
              <a:pathLst>
                <a:path w="58420" h="22860">
                  <a:moveTo>
                    <a:pt x="57911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57911" y="22860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8" name="object 128"/>
            <p:cNvSpPr/>
            <p:nvPr/>
          </p:nvSpPr>
          <p:spPr>
            <a:xfrm>
              <a:off x="11201400" y="3361944"/>
              <a:ext cx="58419" cy="22860"/>
            </a:xfrm>
            <a:custGeom>
              <a:avLst/>
              <a:gdLst/>
              <a:ahLst/>
              <a:cxnLst/>
              <a:rect l="l" t="t" r="r" b="b"/>
              <a:pathLst>
                <a:path w="58420" h="22860">
                  <a:moveTo>
                    <a:pt x="0" y="22860"/>
                  </a:moveTo>
                  <a:lnTo>
                    <a:pt x="57911" y="22860"/>
                  </a:lnTo>
                  <a:lnTo>
                    <a:pt x="57911" y="0"/>
                  </a:lnTo>
                  <a:lnTo>
                    <a:pt x="0" y="0"/>
                  </a:lnTo>
                  <a:lnTo>
                    <a:pt x="0" y="228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9" name="object 129"/>
            <p:cNvSpPr/>
            <p:nvPr/>
          </p:nvSpPr>
          <p:spPr>
            <a:xfrm>
              <a:off x="6411467" y="1466087"/>
              <a:ext cx="4871085" cy="1958339"/>
            </a:xfrm>
            <a:custGeom>
              <a:avLst/>
              <a:gdLst/>
              <a:ahLst/>
              <a:cxnLst/>
              <a:rect l="l" t="t" r="r" b="b"/>
              <a:pathLst>
                <a:path w="4871084" h="1958339">
                  <a:moveTo>
                    <a:pt x="41148" y="1918715"/>
                  </a:moveTo>
                  <a:lnTo>
                    <a:pt x="41148" y="0"/>
                  </a:lnTo>
                </a:path>
                <a:path w="4871084" h="1958339">
                  <a:moveTo>
                    <a:pt x="0" y="1918715"/>
                  </a:moveTo>
                  <a:lnTo>
                    <a:pt x="41148" y="1918715"/>
                  </a:lnTo>
                </a:path>
                <a:path w="4871084" h="1958339">
                  <a:moveTo>
                    <a:pt x="0" y="1743456"/>
                  </a:moveTo>
                  <a:lnTo>
                    <a:pt x="41148" y="1743456"/>
                  </a:lnTo>
                </a:path>
                <a:path w="4871084" h="1958339">
                  <a:moveTo>
                    <a:pt x="0" y="1569720"/>
                  </a:moveTo>
                  <a:lnTo>
                    <a:pt x="41148" y="1569720"/>
                  </a:lnTo>
                </a:path>
                <a:path w="4871084" h="1958339">
                  <a:moveTo>
                    <a:pt x="0" y="1394460"/>
                  </a:moveTo>
                  <a:lnTo>
                    <a:pt x="41148" y="1394460"/>
                  </a:lnTo>
                </a:path>
                <a:path w="4871084" h="1958339">
                  <a:moveTo>
                    <a:pt x="0" y="1220724"/>
                  </a:moveTo>
                  <a:lnTo>
                    <a:pt x="41148" y="1220724"/>
                  </a:lnTo>
                </a:path>
                <a:path w="4871084" h="1958339">
                  <a:moveTo>
                    <a:pt x="0" y="1046988"/>
                  </a:moveTo>
                  <a:lnTo>
                    <a:pt x="41148" y="1046988"/>
                  </a:lnTo>
                </a:path>
                <a:path w="4871084" h="1958339">
                  <a:moveTo>
                    <a:pt x="0" y="871727"/>
                  </a:moveTo>
                  <a:lnTo>
                    <a:pt x="41148" y="871727"/>
                  </a:lnTo>
                </a:path>
                <a:path w="4871084" h="1958339">
                  <a:moveTo>
                    <a:pt x="0" y="697991"/>
                  </a:moveTo>
                  <a:lnTo>
                    <a:pt x="41148" y="697991"/>
                  </a:lnTo>
                </a:path>
                <a:path w="4871084" h="1958339">
                  <a:moveTo>
                    <a:pt x="0" y="522732"/>
                  </a:moveTo>
                  <a:lnTo>
                    <a:pt x="41148" y="522732"/>
                  </a:lnTo>
                </a:path>
                <a:path w="4871084" h="1958339">
                  <a:moveTo>
                    <a:pt x="0" y="348996"/>
                  </a:moveTo>
                  <a:lnTo>
                    <a:pt x="41148" y="348996"/>
                  </a:lnTo>
                </a:path>
                <a:path w="4871084" h="1958339">
                  <a:moveTo>
                    <a:pt x="0" y="173736"/>
                  </a:moveTo>
                  <a:lnTo>
                    <a:pt x="41148" y="173736"/>
                  </a:lnTo>
                </a:path>
                <a:path w="4871084" h="1958339">
                  <a:moveTo>
                    <a:pt x="0" y="0"/>
                  </a:moveTo>
                  <a:lnTo>
                    <a:pt x="41148" y="0"/>
                  </a:lnTo>
                </a:path>
                <a:path w="4871084" h="1958339">
                  <a:moveTo>
                    <a:pt x="41148" y="1918715"/>
                  </a:moveTo>
                  <a:lnTo>
                    <a:pt x="4870704" y="1918715"/>
                  </a:lnTo>
                </a:path>
                <a:path w="4871084" h="1958339">
                  <a:moveTo>
                    <a:pt x="41148" y="1918715"/>
                  </a:moveTo>
                  <a:lnTo>
                    <a:pt x="41148" y="1958339"/>
                  </a:lnTo>
                </a:path>
                <a:path w="4871084" h="1958339">
                  <a:moveTo>
                    <a:pt x="202691" y="1918715"/>
                  </a:moveTo>
                  <a:lnTo>
                    <a:pt x="202691" y="1958339"/>
                  </a:lnTo>
                </a:path>
                <a:path w="4871084" h="1958339">
                  <a:moveTo>
                    <a:pt x="362712" y="1918715"/>
                  </a:moveTo>
                  <a:lnTo>
                    <a:pt x="362712" y="1958339"/>
                  </a:lnTo>
                </a:path>
                <a:path w="4871084" h="1958339">
                  <a:moveTo>
                    <a:pt x="524256" y="1918715"/>
                  </a:moveTo>
                  <a:lnTo>
                    <a:pt x="524256" y="1958339"/>
                  </a:lnTo>
                </a:path>
                <a:path w="4871084" h="1958339">
                  <a:moveTo>
                    <a:pt x="684276" y="1918715"/>
                  </a:moveTo>
                  <a:lnTo>
                    <a:pt x="684276" y="1958339"/>
                  </a:lnTo>
                </a:path>
                <a:path w="4871084" h="1958339">
                  <a:moveTo>
                    <a:pt x="845820" y="1918715"/>
                  </a:moveTo>
                  <a:lnTo>
                    <a:pt x="845820" y="1958339"/>
                  </a:lnTo>
                </a:path>
                <a:path w="4871084" h="1958339">
                  <a:moveTo>
                    <a:pt x="1007363" y="1918715"/>
                  </a:moveTo>
                  <a:lnTo>
                    <a:pt x="1007363" y="1958339"/>
                  </a:lnTo>
                </a:path>
                <a:path w="4871084" h="1958339">
                  <a:moveTo>
                    <a:pt x="1167384" y="1918715"/>
                  </a:moveTo>
                  <a:lnTo>
                    <a:pt x="1167384" y="1958339"/>
                  </a:lnTo>
                </a:path>
                <a:path w="4871084" h="1958339">
                  <a:moveTo>
                    <a:pt x="1328928" y="1918715"/>
                  </a:moveTo>
                  <a:lnTo>
                    <a:pt x="1328928" y="1958339"/>
                  </a:lnTo>
                </a:path>
                <a:path w="4871084" h="1958339">
                  <a:moveTo>
                    <a:pt x="1490472" y="1918715"/>
                  </a:moveTo>
                  <a:lnTo>
                    <a:pt x="1490472" y="1958339"/>
                  </a:lnTo>
                </a:path>
                <a:path w="4871084" h="1958339">
                  <a:moveTo>
                    <a:pt x="1650491" y="1918715"/>
                  </a:moveTo>
                  <a:lnTo>
                    <a:pt x="1650491" y="1958339"/>
                  </a:lnTo>
                </a:path>
                <a:path w="4871084" h="1958339">
                  <a:moveTo>
                    <a:pt x="1812036" y="1918715"/>
                  </a:moveTo>
                  <a:lnTo>
                    <a:pt x="1812036" y="1958339"/>
                  </a:lnTo>
                </a:path>
                <a:path w="4871084" h="1958339">
                  <a:moveTo>
                    <a:pt x="1973580" y="1918715"/>
                  </a:moveTo>
                  <a:lnTo>
                    <a:pt x="1973580" y="1958339"/>
                  </a:lnTo>
                </a:path>
                <a:path w="4871084" h="1958339">
                  <a:moveTo>
                    <a:pt x="2133600" y="1918715"/>
                  </a:moveTo>
                  <a:lnTo>
                    <a:pt x="2133600" y="1958339"/>
                  </a:lnTo>
                </a:path>
                <a:path w="4871084" h="1958339">
                  <a:moveTo>
                    <a:pt x="2295143" y="1918715"/>
                  </a:moveTo>
                  <a:lnTo>
                    <a:pt x="2295143" y="1958339"/>
                  </a:lnTo>
                </a:path>
                <a:path w="4871084" h="1958339">
                  <a:moveTo>
                    <a:pt x="2455164" y="1918715"/>
                  </a:moveTo>
                  <a:lnTo>
                    <a:pt x="2455164" y="1958339"/>
                  </a:lnTo>
                </a:path>
                <a:path w="4871084" h="1958339">
                  <a:moveTo>
                    <a:pt x="2616708" y="1918715"/>
                  </a:moveTo>
                  <a:lnTo>
                    <a:pt x="2616708" y="1958339"/>
                  </a:lnTo>
                </a:path>
                <a:path w="4871084" h="1958339">
                  <a:moveTo>
                    <a:pt x="2778252" y="1918715"/>
                  </a:moveTo>
                  <a:lnTo>
                    <a:pt x="2778252" y="1958339"/>
                  </a:lnTo>
                </a:path>
                <a:path w="4871084" h="1958339">
                  <a:moveTo>
                    <a:pt x="2938272" y="1918715"/>
                  </a:moveTo>
                  <a:lnTo>
                    <a:pt x="2938272" y="1958339"/>
                  </a:lnTo>
                </a:path>
                <a:path w="4871084" h="1958339">
                  <a:moveTo>
                    <a:pt x="3099816" y="1918715"/>
                  </a:moveTo>
                  <a:lnTo>
                    <a:pt x="3099816" y="1958339"/>
                  </a:lnTo>
                </a:path>
                <a:path w="4871084" h="1958339">
                  <a:moveTo>
                    <a:pt x="3261360" y="1918715"/>
                  </a:moveTo>
                  <a:lnTo>
                    <a:pt x="3261360" y="1958339"/>
                  </a:lnTo>
                </a:path>
                <a:path w="4871084" h="1958339">
                  <a:moveTo>
                    <a:pt x="3421380" y="1918715"/>
                  </a:moveTo>
                  <a:lnTo>
                    <a:pt x="3421380" y="1958339"/>
                  </a:lnTo>
                </a:path>
                <a:path w="4871084" h="1958339">
                  <a:moveTo>
                    <a:pt x="3582924" y="1918715"/>
                  </a:moveTo>
                  <a:lnTo>
                    <a:pt x="3582924" y="1958339"/>
                  </a:lnTo>
                </a:path>
                <a:path w="4871084" h="1958339">
                  <a:moveTo>
                    <a:pt x="3744467" y="1918715"/>
                  </a:moveTo>
                  <a:lnTo>
                    <a:pt x="3744467" y="1958339"/>
                  </a:lnTo>
                </a:path>
                <a:path w="4871084" h="1958339">
                  <a:moveTo>
                    <a:pt x="3904488" y="1918715"/>
                  </a:moveTo>
                  <a:lnTo>
                    <a:pt x="3904488" y="1958339"/>
                  </a:lnTo>
                </a:path>
                <a:path w="4871084" h="1958339">
                  <a:moveTo>
                    <a:pt x="4066032" y="1918715"/>
                  </a:moveTo>
                  <a:lnTo>
                    <a:pt x="4066032" y="1958339"/>
                  </a:lnTo>
                </a:path>
                <a:path w="4871084" h="1958339">
                  <a:moveTo>
                    <a:pt x="4226052" y="1918715"/>
                  </a:moveTo>
                  <a:lnTo>
                    <a:pt x="4226052" y="1958339"/>
                  </a:lnTo>
                </a:path>
                <a:path w="4871084" h="1958339">
                  <a:moveTo>
                    <a:pt x="4387596" y="1918715"/>
                  </a:moveTo>
                  <a:lnTo>
                    <a:pt x="4387596" y="1958339"/>
                  </a:lnTo>
                </a:path>
                <a:path w="4871084" h="1958339">
                  <a:moveTo>
                    <a:pt x="4549140" y="1918715"/>
                  </a:moveTo>
                  <a:lnTo>
                    <a:pt x="4549140" y="1958339"/>
                  </a:lnTo>
                </a:path>
                <a:path w="4871084" h="1958339">
                  <a:moveTo>
                    <a:pt x="4709160" y="1918715"/>
                  </a:moveTo>
                  <a:lnTo>
                    <a:pt x="4709160" y="1958339"/>
                  </a:lnTo>
                </a:path>
                <a:path w="4871084" h="1958339">
                  <a:moveTo>
                    <a:pt x="4870704" y="1918715"/>
                  </a:moveTo>
                  <a:lnTo>
                    <a:pt x="4870704" y="1958339"/>
                  </a:lnTo>
                </a:path>
              </a:pathLst>
            </a:custGeom>
            <a:ln w="6096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0" name="object 130"/>
            <p:cNvSpPr/>
            <p:nvPr/>
          </p:nvSpPr>
          <p:spPr>
            <a:xfrm>
              <a:off x="6531863" y="1481327"/>
              <a:ext cx="1141730" cy="652780"/>
            </a:xfrm>
            <a:custGeom>
              <a:avLst/>
              <a:gdLst/>
              <a:ahLst/>
              <a:cxnLst/>
              <a:rect l="l" t="t" r="r" b="b"/>
              <a:pathLst>
                <a:path w="1141729" h="652780">
                  <a:moveTo>
                    <a:pt x="0" y="652272"/>
                  </a:moveTo>
                  <a:lnTo>
                    <a:pt x="1141476" y="652272"/>
                  </a:lnTo>
                  <a:lnTo>
                    <a:pt x="1141476" y="0"/>
                  </a:lnTo>
                  <a:lnTo>
                    <a:pt x="0" y="0"/>
                  </a:lnTo>
                  <a:lnTo>
                    <a:pt x="0" y="652272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1" name="object 131"/>
            <p:cNvSpPr/>
            <p:nvPr/>
          </p:nvSpPr>
          <p:spPr>
            <a:xfrm>
              <a:off x="6638543" y="1533143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4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2" name="object 132"/>
            <p:cNvSpPr/>
            <p:nvPr/>
          </p:nvSpPr>
          <p:spPr>
            <a:xfrm>
              <a:off x="6638543" y="1533143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4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3" name="object 133"/>
            <p:cNvSpPr/>
            <p:nvPr/>
          </p:nvSpPr>
          <p:spPr>
            <a:xfrm>
              <a:off x="6638543" y="1859279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4" name="object 134"/>
            <p:cNvSpPr/>
            <p:nvPr/>
          </p:nvSpPr>
          <p:spPr>
            <a:xfrm>
              <a:off x="6638543" y="1859279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5" name="object 135"/>
          <p:cNvSpPr/>
          <p:nvPr/>
        </p:nvSpPr>
        <p:spPr>
          <a:xfrm>
            <a:off x="7817148" y="2742057"/>
            <a:ext cx="644843" cy="0"/>
          </a:xfrm>
          <a:custGeom>
            <a:avLst/>
            <a:gdLst/>
            <a:ahLst/>
            <a:cxnLst/>
            <a:rect l="l" t="t" r="r" b="b"/>
            <a:pathLst>
              <a:path w="859790">
                <a:moveTo>
                  <a:pt x="0" y="0"/>
                </a:moveTo>
                <a:lnTo>
                  <a:pt x="859307" y="0"/>
                </a:lnTo>
              </a:path>
            </a:pathLst>
          </a:custGeom>
          <a:ln w="6096">
            <a:solidFill>
              <a:srgbClr val="BEBEBE"/>
            </a:solidFill>
            <a:prstDash val="sysDash"/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4577334" y="1861966"/>
            <a:ext cx="184309" cy="1552028"/>
          </a:xfrm>
          <a:prstGeom prst="rect">
            <a:avLst/>
          </a:prstGeom>
        </p:spPr>
        <p:txBody>
          <a:bodyPr vert="horz" wrap="square" lIns="0" tIns="25718" rIns="0" bIns="0" rtlCol="0">
            <a:spAutoFit/>
          </a:bodyPr>
          <a:lstStyle/>
          <a:p>
            <a:pPr marR="3810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9%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8%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7%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27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6%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5%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4%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27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3%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31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4866704" y="3442145"/>
            <a:ext cx="3592830" cy="12455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</a:pP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0</a:t>
            </a:r>
            <a:r>
              <a:rPr sz="750" kern="0" spc="37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</a:t>
            </a:r>
            <a:r>
              <a:rPr sz="750" kern="0" spc="37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</a:t>
            </a:r>
            <a:r>
              <a:rPr sz="750" kern="0" spc="101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3</a:t>
            </a:r>
            <a:r>
              <a:rPr sz="750" kern="0" spc="101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4</a:t>
            </a:r>
            <a:r>
              <a:rPr sz="750" kern="0" spc="101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r>
              <a:rPr sz="750" kern="0" spc="101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6</a:t>
            </a:r>
            <a:r>
              <a:rPr sz="750" kern="0" spc="101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7</a:t>
            </a:r>
            <a:r>
              <a:rPr sz="750" kern="0" spc="101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8</a:t>
            </a:r>
            <a:r>
              <a:rPr sz="750" kern="0" spc="101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9</a:t>
            </a:r>
            <a:r>
              <a:rPr sz="750" kern="0" spc="19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10</a:t>
            </a:r>
            <a:r>
              <a:rPr sz="750" kern="0" spc="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11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12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13</a:t>
            </a:r>
            <a:r>
              <a:rPr sz="750" kern="0" spc="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14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15</a:t>
            </a:r>
            <a:r>
              <a:rPr sz="750" kern="0" spc="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16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17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r>
              <a:rPr sz="750" kern="0" spc="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23</a:t>
            </a:r>
            <a:r>
              <a:rPr sz="750" kern="0" spc="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24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25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26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27</a:t>
            </a:r>
            <a:r>
              <a:rPr sz="750" kern="0" spc="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28</a:t>
            </a:r>
            <a:r>
              <a:rPr sz="750" kern="0" spc="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29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5044821" y="1955483"/>
            <a:ext cx="645795" cy="490455"/>
          </a:xfrm>
          <a:prstGeom prst="rect">
            <a:avLst/>
          </a:prstGeom>
        </p:spPr>
        <p:txBody>
          <a:bodyPr vert="horz" wrap="square" lIns="0" tIns="6668" rIns="0" bIns="0" rtlCol="0">
            <a:spAutoFit/>
          </a:bodyPr>
          <a:lstStyle/>
          <a:p>
            <a:pPr marL="9525" marR="195739" defTabSz="685800">
              <a:lnSpc>
                <a:spcPct val="102000"/>
              </a:lnSpc>
              <a:spcBef>
                <a:spcPts val="53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Бумажный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228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146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9525" marR="3810" defTabSz="685800">
              <a:lnSpc>
                <a:spcPct val="102000"/>
              </a:lnSpc>
              <a:spcBef>
                <a:spcPts val="94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Компьютерный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r>
              <a:rPr sz="7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541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6017514" y="2368105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3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7018115" y="1970399"/>
            <a:ext cx="147685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1466850" algn="l"/>
              </a:tabLst>
            </a:pP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4 </a:t>
            </a:r>
            <a:r>
              <a:rPr sz="900" b="1" u="dash" kern="0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	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7711439" y="2646579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3860216" y="2555748"/>
            <a:ext cx="604361" cy="0"/>
          </a:xfrm>
          <a:custGeom>
            <a:avLst/>
            <a:gdLst/>
            <a:ahLst/>
            <a:cxnLst/>
            <a:rect l="l" t="t" r="r" b="b"/>
            <a:pathLst>
              <a:path w="805814">
                <a:moveTo>
                  <a:pt x="0" y="0"/>
                </a:moveTo>
                <a:lnTo>
                  <a:pt x="805789" y="0"/>
                </a:lnTo>
              </a:path>
            </a:pathLst>
          </a:custGeom>
          <a:ln w="6096">
            <a:solidFill>
              <a:srgbClr val="BEBEBE"/>
            </a:solidFill>
            <a:prstDash val="sysDash"/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931450" y="1949862"/>
            <a:ext cx="3535680" cy="1483042"/>
            <a:chOff x="1241933" y="1456816"/>
            <a:chExt cx="4714240" cy="1977389"/>
          </a:xfrm>
        </p:grpSpPr>
        <p:sp>
          <p:nvSpPr>
            <p:cNvPr id="144" name="object 144"/>
            <p:cNvSpPr/>
            <p:nvPr/>
          </p:nvSpPr>
          <p:spPr>
            <a:xfrm>
              <a:off x="1284732" y="1459991"/>
              <a:ext cx="4668520" cy="1769745"/>
            </a:xfrm>
            <a:custGeom>
              <a:avLst/>
              <a:gdLst/>
              <a:ahLst/>
              <a:cxnLst/>
              <a:rect l="l" t="t" r="r" b="b"/>
              <a:pathLst>
                <a:path w="4668520" h="1769745">
                  <a:moveTo>
                    <a:pt x="0" y="1769364"/>
                  </a:moveTo>
                  <a:lnTo>
                    <a:pt x="1011936" y="1769364"/>
                  </a:lnTo>
                </a:path>
                <a:path w="4668520" h="1769745">
                  <a:moveTo>
                    <a:pt x="4178807" y="1769364"/>
                  </a:moveTo>
                  <a:lnTo>
                    <a:pt x="4223004" y="1769364"/>
                  </a:lnTo>
                </a:path>
                <a:path w="4668520" h="1769745">
                  <a:moveTo>
                    <a:pt x="1223772" y="1769364"/>
                  </a:moveTo>
                  <a:lnTo>
                    <a:pt x="1322832" y="1769364"/>
                  </a:lnTo>
                </a:path>
                <a:path w="4668520" h="1769745">
                  <a:moveTo>
                    <a:pt x="2311908" y="1769364"/>
                  </a:moveTo>
                  <a:lnTo>
                    <a:pt x="2356104" y="1769364"/>
                  </a:lnTo>
                </a:path>
                <a:path w="4668520" h="1769745">
                  <a:moveTo>
                    <a:pt x="1690116" y="1769364"/>
                  </a:moveTo>
                  <a:lnTo>
                    <a:pt x="1789176" y="1769364"/>
                  </a:lnTo>
                </a:path>
                <a:path w="4668520" h="1769745">
                  <a:moveTo>
                    <a:pt x="1379220" y="1769364"/>
                  </a:moveTo>
                  <a:lnTo>
                    <a:pt x="1478280" y="1769364"/>
                  </a:lnTo>
                </a:path>
                <a:path w="4668520" h="1769745">
                  <a:moveTo>
                    <a:pt x="3867911" y="1769364"/>
                  </a:moveTo>
                  <a:lnTo>
                    <a:pt x="3912107" y="1769364"/>
                  </a:lnTo>
                </a:path>
                <a:path w="4668520" h="1769745">
                  <a:moveTo>
                    <a:pt x="1845564" y="1769364"/>
                  </a:moveTo>
                  <a:lnTo>
                    <a:pt x="1889760" y="1769364"/>
                  </a:lnTo>
                </a:path>
                <a:path w="4668520" h="1769745">
                  <a:moveTo>
                    <a:pt x="3090672" y="1769364"/>
                  </a:moveTo>
                  <a:lnTo>
                    <a:pt x="3134868" y="1769364"/>
                  </a:lnTo>
                </a:path>
                <a:path w="4668520" h="1769745">
                  <a:moveTo>
                    <a:pt x="3712464" y="1769364"/>
                  </a:moveTo>
                  <a:lnTo>
                    <a:pt x="3756659" y="1769364"/>
                  </a:lnTo>
                </a:path>
                <a:path w="4668520" h="1769745">
                  <a:moveTo>
                    <a:pt x="3557016" y="1769364"/>
                  </a:moveTo>
                  <a:lnTo>
                    <a:pt x="3601212" y="1769364"/>
                  </a:lnTo>
                </a:path>
                <a:path w="4668520" h="1769745">
                  <a:moveTo>
                    <a:pt x="4334256" y="1769364"/>
                  </a:moveTo>
                  <a:lnTo>
                    <a:pt x="4668012" y="1769364"/>
                  </a:lnTo>
                </a:path>
                <a:path w="4668520" h="1769745">
                  <a:moveTo>
                    <a:pt x="2467356" y="1769364"/>
                  </a:moveTo>
                  <a:lnTo>
                    <a:pt x="2511552" y="1769364"/>
                  </a:lnTo>
                </a:path>
                <a:path w="4668520" h="1769745">
                  <a:moveTo>
                    <a:pt x="1534668" y="1769364"/>
                  </a:moveTo>
                  <a:lnTo>
                    <a:pt x="1578864" y="1769364"/>
                  </a:lnTo>
                </a:path>
                <a:path w="4668520" h="1769745">
                  <a:moveTo>
                    <a:pt x="3401568" y="1769364"/>
                  </a:moveTo>
                  <a:lnTo>
                    <a:pt x="3445764" y="1769364"/>
                  </a:lnTo>
                </a:path>
                <a:path w="4668520" h="1769745">
                  <a:moveTo>
                    <a:pt x="4023359" y="1769364"/>
                  </a:moveTo>
                  <a:lnTo>
                    <a:pt x="4067555" y="1769364"/>
                  </a:lnTo>
                </a:path>
                <a:path w="4668520" h="1769745">
                  <a:moveTo>
                    <a:pt x="3246120" y="1769364"/>
                  </a:moveTo>
                  <a:lnTo>
                    <a:pt x="3290316" y="1769364"/>
                  </a:lnTo>
                </a:path>
                <a:path w="4668520" h="1769745">
                  <a:moveTo>
                    <a:pt x="2778252" y="1769364"/>
                  </a:moveTo>
                  <a:lnTo>
                    <a:pt x="2823972" y="1769364"/>
                  </a:lnTo>
                </a:path>
                <a:path w="4668520" h="1769745">
                  <a:moveTo>
                    <a:pt x="2156460" y="1769364"/>
                  </a:moveTo>
                  <a:lnTo>
                    <a:pt x="2200656" y="1769364"/>
                  </a:lnTo>
                </a:path>
                <a:path w="4668520" h="1769745">
                  <a:moveTo>
                    <a:pt x="1066800" y="1769364"/>
                  </a:moveTo>
                  <a:lnTo>
                    <a:pt x="1167384" y="1769364"/>
                  </a:lnTo>
                </a:path>
                <a:path w="4668520" h="1769745">
                  <a:moveTo>
                    <a:pt x="2001012" y="1769364"/>
                  </a:moveTo>
                  <a:lnTo>
                    <a:pt x="2045208" y="1769364"/>
                  </a:lnTo>
                </a:path>
                <a:path w="4668520" h="1769745">
                  <a:moveTo>
                    <a:pt x="2933699" y="1769364"/>
                  </a:moveTo>
                  <a:lnTo>
                    <a:pt x="2979420" y="1769364"/>
                  </a:lnTo>
                </a:path>
                <a:path w="4668520" h="1769745">
                  <a:moveTo>
                    <a:pt x="2622804" y="1769364"/>
                  </a:moveTo>
                  <a:lnTo>
                    <a:pt x="2667000" y="1769364"/>
                  </a:lnTo>
                </a:path>
                <a:path w="4668520" h="1769745">
                  <a:moveTo>
                    <a:pt x="3867911" y="1607820"/>
                  </a:moveTo>
                  <a:lnTo>
                    <a:pt x="3912107" y="1607820"/>
                  </a:lnTo>
                </a:path>
                <a:path w="4668520" h="1769745">
                  <a:moveTo>
                    <a:pt x="3090672" y="1607820"/>
                  </a:moveTo>
                  <a:lnTo>
                    <a:pt x="3134868" y="1607820"/>
                  </a:lnTo>
                </a:path>
                <a:path w="4668520" h="1769745">
                  <a:moveTo>
                    <a:pt x="4023359" y="1607820"/>
                  </a:moveTo>
                  <a:lnTo>
                    <a:pt x="4067555" y="1607820"/>
                  </a:lnTo>
                </a:path>
                <a:path w="4668520" h="1769745">
                  <a:moveTo>
                    <a:pt x="3401568" y="1607820"/>
                  </a:moveTo>
                  <a:lnTo>
                    <a:pt x="3445764" y="1607820"/>
                  </a:lnTo>
                </a:path>
                <a:path w="4668520" h="1769745">
                  <a:moveTo>
                    <a:pt x="1379220" y="1607820"/>
                  </a:moveTo>
                  <a:lnTo>
                    <a:pt x="1478280" y="1607820"/>
                  </a:lnTo>
                </a:path>
                <a:path w="4668520" h="1769745">
                  <a:moveTo>
                    <a:pt x="2622804" y="1607820"/>
                  </a:moveTo>
                  <a:lnTo>
                    <a:pt x="2667000" y="1607820"/>
                  </a:lnTo>
                </a:path>
                <a:path w="4668520" h="1769745">
                  <a:moveTo>
                    <a:pt x="3557016" y="1607820"/>
                  </a:moveTo>
                  <a:lnTo>
                    <a:pt x="3601212" y="1607820"/>
                  </a:lnTo>
                </a:path>
                <a:path w="4668520" h="1769745">
                  <a:moveTo>
                    <a:pt x="2778252" y="1607820"/>
                  </a:moveTo>
                  <a:lnTo>
                    <a:pt x="2823972" y="1607820"/>
                  </a:lnTo>
                </a:path>
                <a:path w="4668520" h="1769745">
                  <a:moveTo>
                    <a:pt x="3246120" y="1607820"/>
                  </a:moveTo>
                  <a:lnTo>
                    <a:pt x="3290316" y="1607820"/>
                  </a:lnTo>
                </a:path>
                <a:path w="4668520" h="1769745">
                  <a:moveTo>
                    <a:pt x="2001012" y="1607820"/>
                  </a:moveTo>
                  <a:lnTo>
                    <a:pt x="2045208" y="1607820"/>
                  </a:lnTo>
                </a:path>
                <a:path w="4668520" h="1769745">
                  <a:moveTo>
                    <a:pt x="1845564" y="1607820"/>
                  </a:moveTo>
                  <a:lnTo>
                    <a:pt x="1889760" y="1607820"/>
                  </a:lnTo>
                </a:path>
                <a:path w="4668520" h="1769745">
                  <a:moveTo>
                    <a:pt x="4178807" y="1607820"/>
                  </a:moveTo>
                  <a:lnTo>
                    <a:pt x="4668012" y="1607820"/>
                  </a:lnTo>
                </a:path>
                <a:path w="4668520" h="1769745">
                  <a:moveTo>
                    <a:pt x="1690116" y="1607820"/>
                  </a:moveTo>
                  <a:lnTo>
                    <a:pt x="1789176" y="1607820"/>
                  </a:lnTo>
                </a:path>
                <a:path w="4668520" h="1769745">
                  <a:moveTo>
                    <a:pt x="2467356" y="1607820"/>
                  </a:moveTo>
                  <a:lnTo>
                    <a:pt x="2511552" y="1607820"/>
                  </a:lnTo>
                </a:path>
                <a:path w="4668520" h="1769745">
                  <a:moveTo>
                    <a:pt x="2933699" y="1607820"/>
                  </a:moveTo>
                  <a:lnTo>
                    <a:pt x="2979420" y="1607820"/>
                  </a:lnTo>
                </a:path>
                <a:path w="4668520" h="1769745">
                  <a:moveTo>
                    <a:pt x="2156460" y="1607820"/>
                  </a:moveTo>
                  <a:lnTo>
                    <a:pt x="2200656" y="1607820"/>
                  </a:lnTo>
                </a:path>
                <a:path w="4668520" h="1769745">
                  <a:moveTo>
                    <a:pt x="3712464" y="1607820"/>
                  </a:moveTo>
                  <a:lnTo>
                    <a:pt x="3756659" y="1607820"/>
                  </a:lnTo>
                </a:path>
                <a:path w="4668520" h="1769745">
                  <a:moveTo>
                    <a:pt x="1534668" y="1607820"/>
                  </a:moveTo>
                  <a:lnTo>
                    <a:pt x="1633728" y="1607820"/>
                  </a:lnTo>
                </a:path>
                <a:path w="4668520" h="1769745">
                  <a:moveTo>
                    <a:pt x="2311908" y="1607820"/>
                  </a:moveTo>
                  <a:lnTo>
                    <a:pt x="2356104" y="1607820"/>
                  </a:lnTo>
                </a:path>
                <a:path w="4668520" h="1769745">
                  <a:moveTo>
                    <a:pt x="0" y="1607820"/>
                  </a:moveTo>
                  <a:lnTo>
                    <a:pt x="1322832" y="1607820"/>
                  </a:lnTo>
                </a:path>
                <a:path w="4668520" h="1769745">
                  <a:moveTo>
                    <a:pt x="3090672" y="1447800"/>
                  </a:moveTo>
                  <a:lnTo>
                    <a:pt x="3134868" y="1447800"/>
                  </a:lnTo>
                </a:path>
                <a:path w="4668520" h="1769745">
                  <a:moveTo>
                    <a:pt x="1690116" y="1447800"/>
                  </a:moveTo>
                  <a:lnTo>
                    <a:pt x="1789176" y="1447800"/>
                  </a:lnTo>
                </a:path>
                <a:path w="4668520" h="1769745">
                  <a:moveTo>
                    <a:pt x="2001012" y="1447800"/>
                  </a:moveTo>
                  <a:lnTo>
                    <a:pt x="2045208" y="1447800"/>
                  </a:lnTo>
                </a:path>
                <a:path w="4668520" h="1769745">
                  <a:moveTo>
                    <a:pt x="3867911" y="1447800"/>
                  </a:moveTo>
                  <a:lnTo>
                    <a:pt x="3912107" y="1447800"/>
                  </a:lnTo>
                </a:path>
                <a:path w="4668520" h="1769745">
                  <a:moveTo>
                    <a:pt x="2778252" y="1447800"/>
                  </a:moveTo>
                  <a:lnTo>
                    <a:pt x="2823972" y="1447800"/>
                  </a:lnTo>
                </a:path>
                <a:path w="4668520" h="1769745">
                  <a:moveTo>
                    <a:pt x="2156460" y="1447800"/>
                  </a:moveTo>
                  <a:lnTo>
                    <a:pt x="2200656" y="1447800"/>
                  </a:lnTo>
                </a:path>
                <a:path w="4668520" h="1769745">
                  <a:moveTo>
                    <a:pt x="2467356" y="1447800"/>
                  </a:moveTo>
                  <a:lnTo>
                    <a:pt x="2511552" y="1447800"/>
                  </a:lnTo>
                </a:path>
                <a:path w="4668520" h="1769745">
                  <a:moveTo>
                    <a:pt x="3401568" y="1447800"/>
                  </a:moveTo>
                  <a:lnTo>
                    <a:pt x="3445764" y="1447800"/>
                  </a:lnTo>
                </a:path>
                <a:path w="4668520" h="1769745">
                  <a:moveTo>
                    <a:pt x="3246120" y="1447800"/>
                  </a:moveTo>
                  <a:lnTo>
                    <a:pt x="3290316" y="1447800"/>
                  </a:lnTo>
                </a:path>
                <a:path w="4668520" h="1769745">
                  <a:moveTo>
                    <a:pt x="0" y="1447800"/>
                  </a:moveTo>
                  <a:lnTo>
                    <a:pt x="1633728" y="1447800"/>
                  </a:lnTo>
                </a:path>
                <a:path w="4668520" h="1769745">
                  <a:moveTo>
                    <a:pt x="4023359" y="1447800"/>
                  </a:moveTo>
                  <a:lnTo>
                    <a:pt x="4668012" y="1447800"/>
                  </a:lnTo>
                </a:path>
                <a:path w="4668520" h="1769745">
                  <a:moveTo>
                    <a:pt x="2622804" y="1447800"/>
                  </a:moveTo>
                  <a:lnTo>
                    <a:pt x="2667000" y="1447800"/>
                  </a:lnTo>
                </a:path>
                <a:path w="4668520" h="1769745">
                  <a:moveTo>
                    <a:pt x="2933699" y="1447800"/>
                  </a:moveTo>
                  <a:lnTo>
                    <a:pt x="2979420" y="1447800"/>
                  </a:lnTo>
                </a:path>
                <a:path w="4668520" h="1769745">
                  <a:moveTo>
                    <a:pt x="3712464" y="1447800"/>
                  </a:moveTo>
                  <a:lnTo>
                    <a:pt x="3756659" y="1447800"/>
                  </a:lnTo>
                </a:path>
                <a:path w="4668520" h="1769745">
                  <a:moveTo>
                    <a:pt x="3557016" y="1447800"/>
                  </a:moveTo>
                  <a:lnTo>
                    <a:pt x="3601212" y="1447800"/>
                  </a:lnTo>
                </a:path>
                <a:path w="4668520" h="1769745">
                  <a:moveTo>
                    <a:pt x="1845564" y="1447800"/>
                  </a:moveTo>
                  <a:lnTo>
                    <a:pt x="1889760" y="1447800"/>
                  </a:lnTo>
                </a:path>
                <a:path w="4668520" h="1769745">
                  <a:moveTo>
                    <a:pt x="2311908" y="1447800"/>
                  </a:moveTo>
                  <a:lnTo>
                    <a:pt x="2356104" y="1447800"/>
                  </a:lnTo>
                </a:path>
                <a:path w="4668520" h="1769745">
                  <a:moveTo>
                    <a:pt x="3401568" y="1286256"/>
                  </a:moveTo>
                  <a:lnTo>
                    <a:pt x="3445764" y="1286256"/>
                  </a:lnTo>
                </a:path>
                <a:path w="4668520" h="1769745">
                  <a:moveTo>
                    <a:pt x="0" y="1286256"/>
                  </a:moveTo>
                  <a:lnTo>
                    <a:pt x="1889760" y="1286256"/>
                  </a:lnTo>
                </a:path>
                <a:path w="4668520" h="1769745">
                  <a:moveTo>
                    <a:pt x="3557016" y="1286256"/>
                  </a:moveTo>
                  <a:lnTo>
                    <a:pt x="3656076" y="1286256"/>
                  </a:lnTo>
                </a:path>
                <a:path w="4668520" h="1769745">
                  <a:moveTo>
                    <a:pt x="2933699" y="1286256"/>
                  </a:moveTo>
                  <a:lnTo>
                    <a:pt x="2979420" y="1286256"/>
                  </a:lnTo>
                </a:path>
                <a:path w="4668520" h="1769745">
                  <a:moveTo>
                    <a:pt x="2622804" y="1286256"/>
                  </a:moveTo>
                  <a:lnTo>
                    <a:pt x="2667000" y="1286256"/>
                  </a:lnTo>
                </a:path>
                <a:path w="4668520" h="1769745">
                  <a:moveTo>
                    <a:pt x="2156460" y="1286256"/>
                  </a:moveTo>
                  <a:lnTo>
                    <a:pt x="2200656" y="1286256"/>
                  </a:lnTo>
                </a:path>
                <a:path w="4668520" h="1769745">
                  <a:moveTo>
                    <a:pt x="2778252" y="1286256"/>
                  </a:moveTo>
                  <a:lnTo>
                    <a:pt x="2823972" y="1286256"/>
                  </a:lnTo>
                </a:path>
                <a:path w="4668520" h="1769745">
                  <a:moveTo>
                    <a:pt x="3968496" y="1286256"/>
                  </a:moveTo>
                  <a:lnTo>
                    <a:pt x="4668012" y="1286256"/>
                  </a:lnTo>
                </a:path>
                <a:path w="4668520" h="1769745">
                  <a:moveTo>
                    <a:pt x="2001012" y="1286256"/>
                  </a:moveTo>
                  <a:lnTo>
                    <a:pt x="2045208" y="1286256"/>
                  </a:lnTo>
                </a:path>
                <a:path w="4668520" h="1769745">
                  <a:moveTo>
                    <a:pt x="3712464" y="1286256"/>
                  </a:moveTo>
                  <a:lnTo>
                    <a:pt x="3756659" y="1286256"/>
                  </a:lnTo>
                </a:path>
                <a:path w="4668520" h="1769745">
                  <a:moveTo>
                    <a:pt x="2311908" y="1286256"/>
                  </a:moveTo>
                  <a:lnTo>
                    <a:pt x="2356104" y="1286256"/>
                  </a:lnTo>
                </a:path>
                <a:path w="4668520" h="1769745">
                  <a:moveTo>
                    <a:pt x="2467356" y="1286256"/>
                  </a:moveTo>
                  <a:lnTo>
                    <a:pt x="2511552" y="1286256"/>
                  </a:lnTo>
                </a:path>
                <a:path w="4668520" h="1769745">
                  <a:moveTo>
                    <a:pt x="3246120" y="1286256"/>
                  </a:moveTo>
                  <a:lnTo>
                    <a:pt x="3290316" y="1286256"/>
                  </a:lnTo>
                </a:path>
                <a:path w="4668520" h="1769745">
                  <a:moveTo>
                    <a:pt x="3090672" y="1286256"/>
                  </a:moveTo>
                  <a:lnTo>
                    <a:pt x="3134868" y="1286256"/>
                  </a:lnTo>
                </a:path>
                <a:path w="4668520" h="1769745">
                  <a:moveTo>
                    <a:pt x="3811524" y="1286256"/>
                  </a:moveTo>
                  <a:lnTo>
                    <a:pt x="3912107" y="1286256"/>
                  </a:lnTo>
                </a:path>
                <a:path w="4668520" h="1769745">
                  <a:moveTo>
                    <a:pt x="2778252" y="1126236"/>
                  </a:moveTo>
                  <a:lnTo>
                    <a:pt x="2823972" y="1126236"/>
                  </a:lnTo>
                </a:path>
                <a:path w="4668520" h="1769745">
                  <a:moveTo>
                    <a:pt x="2933699" y="1126236"/>
                  </a:moveTo>
                  <a:lnTo>
                    <a:pt x="2979420" y="1126236"/>
                  </a:lnTo>
                </a:path>
                <a:path w="4668520" h="1769745">
                  <a:moveTo>
                    <a:pt x="2311908" y="1126236"/>
                  </a:moveTo>
                  <a:lnTo>
                    <a:pt x="2356104" y="1126236"/>
                  </a:lnTo>
                </a:path>
                <a:path w="4668520" h="1769745">
                  <a:moveTo>
                    <a:pt x="3090672" y="1126236"/>
                  </a:moveTo>
                  <a:lnTo>
                    <a:pt x="3134868" y="1126236"/>
                  </a:lnTo>
                </a:path>
                <a:path w="4668520" h="1769745">
                  <a:moveTo>
                    <a:pt x="3401568" y="1126236"/>
                  </a:moveTo>
                  <a:lnTo>
                    <a:pt x="3445764" y="1126236"/>
                  </a:lnTo>
                </a:path>
                <a:path w="4668520" h="1769745">
                  <a:moveTo>
                    <a:pt x="2622804" y="1126236"/>
                  </a:moveTo>
                  <a:lnTo>
                    <a:pt x="2723388" y="1126236"/>
                  </a:lnTo>
                </a:path>
                <a:path w="4668520" h="1769745">
                  <a:moveTo>
                    <a:pt x="2467356" y="1126236"/>
                  </a:moveTo>
                  <a:lnTo>
                    <a:pt x="2511552" y="1126236"/>
                  </a:lnTo>
                </a:path>
                <a:path w="4668520" h="1769745">
                  <a:moveTo>
                    <a:pt x="3246120" y="1126236"/>
                  </a:moveTo>
                  <a:lnTo>
                    <a:pt x="3290316" y="1126236"/>
                  </a:lnTo>
                </a:path>
                <a:path w="4668520" h="1769745">
                  <a:moveTo>
                    <a:pt x="1944624" y="1126236"/>
                  </a:moveTo>
                  <a:lnTo>
                    <a:pt x="2045208" y="1126236"/>
                  </a:lnTo>
                </a:path>
                <a:path w="4668520" h="1769745">
                  <a:moveTo>
                    <a:pt x="0" y="1126236"/>
                  </a:moveTo>
                  <a:lnTo>
                    <a:pt x="1889760" y="1126236"/>
                  </a:lnTo>
                </a:path>
                <a:path w="4668520" h="1769745">
                  <a:moveTo>
                    <a:pt x="3557016" y="1126236"/>
                  </a:moveTo>
                  <a:lnTo>
                    <a:pt x="3756659" y="1126236"/>
                  </a:lnTo>
                </a:path>
                <a:path w="4668520" h="1769745">
                  <a:moveTo>
                    <a:pt x="2156460" y="1126236"/>
                  </a:moveTo>
                  <a:lnTo>
                    <a:pt x="2200656" y="1126236"/>
                  </a:lnTo>
                </a:path>
                <a:path w="4668520" h="1769745">
                  <a:moveTo>
                    <a:pt x="3811524" y="1126236"/>
                  </a:moveTo>
                  <a:lnTo>
                    <a:pt x="4668012" y="1126236"/>
                  </a:lnTo>
                </a:path>
                <a:path w="4668520" h="1769745">
                  <a:moveTo>
                    <a:pt x="0" y="964692"/>
                  </a:moveTo>
                  <a:lnTo>
                    <a:pt x="1889760" y="964692"/>
                  </a:lnTo>
                </a:path>
                <a:path w="4668520" h="1769745">
                  <a:moveTo>
                    <a:pt x="3401568" y="964692"/>
                  </a:moveTo>
                  <a:lnTo>
                    <a:pt x="4668012" y="964692"/>
                  </a:lnTo>
                </a:path>
                <a:path w="4668520" h="1769745">
                  <a:moveTo>
                    <a:pt x="3246120" y="964692"/>
                  </a:moveTo>
                  <a:lnTo>
                    <a:pt x="3290316" y="964692"/>
                  </a:lnTo>
                </a:path>
                <a:path w="4668520" h="1769745">
                  <a:moveTo>
                    <a:pt x="2101596" y="964692"/>
                  </a:moveTo>
                  <a:lnTo>
                    <a:pt x="2200656" y="964692"/>
                  </a:lnTo>
                </a:path>
                <a:path w="4668520" h="1769745">
                  <a:moveTo>
                    <a:pt x="3090672" y="964692"/>
                  </a:moveTo>
                  <a:lnTo>
                    <a:pt x="3134868" y="964692"/>
                  </a:lnTo>
                </a:path>
                <a:path w="4668520" h="1769745">
                  <a:moveTo>
                    <a:pt x="1944624" y="964692"/>
                  </a:moveTo>
                  <a:lnTo>
                    <a:pt x="2045208" y="964692"/>
                  </a:lnTo>
                </a:path>
                <a:path w="4668520" h="1769745">
                  <a:moveTo>
                    <a:pt x="2257044" y="964692"/>
                  </a:moveTo>
                  <a:lnTo>
                    <a:pt x="2567940" y="964692"/>
                  </a:lnTo>
                </a:path>
                <a:path w="4668520" h="1769745">
                  <a:moveTo>
                    <a:pt x="2778252" y="964692"/>
                  </a:moveTo>
                  <a:lnTo>
                    <a:pt x="2823972" y="964692"/>
                  </a:lnTo>
                </a:path>
                <a:path w="4668520" h="1769745">
                  <a:moveTo>
                    <a:pt x="2622804" y="964692"/>
                  </a:moveTo>
                  <a:lnTo>
                    <a:pt x="2723388" y="964692"/>
                  </a:lnTo>
                </a:path>
                <a:path w="4668520" h="1769745">
                  <a:moveTo>
                    <a:pt x="2933699" y="964692"/>
                  </a:moveTo>
                  <a:lnTo>
                    <a:pt x="2979420" y="964692"/>
                  </a:lnTo>
                </a:path>
                <a:path w="4668520" h="1769745">
                  <a:moveTo>
                    <a:pt x="2101596" y="804672"/>
                  </a:moveTo>
                  <a:lnTo>
                    <a:pt x="2823972" y="804672"/>
                  </a:lnTo>
                </a:path>
                <a:path w="4668520" h="1769745">
                  <a:moveTo>
                    <a:pt x="0" y="804672"/>
                  </a:moveTo>
                  <a:lnTo>
                    <a:pt x="1889760" y="804672"/>
                  </a:lnTo>
                </a:path>
                <a:path w="4668520" h="1769745">
                  <a:moveTo>
                    <a:pt x="2878835" y="804672"/>
                  </a:moveTo>
                  <a:lnTo>
                    <a:pt x="2979420" y="804672"/>
                  </a:lnTo>
                </a:path>
                <a:path w="4668520" h="1769745">
                  <a:moveTo>
                    <a:pt x="3034284" y="804672"/>
                  </a:moveTo>
                  <a:lnTo>
                    <a:pt x="3134868" y="804672"/>
                  </a:lnTo>
                </a:path>
                <a:path w="4668520" h="1769745">
                  <a:moveTo>
                    <a:pt x="1944624" y="804672"/>
                  </a:moveTo>
                  <a:lnTo>
                    <a:pt x="2045208" y="804672"/>
                  </a:lnTo>
                </a:path>
                <a:path w="4668520" h="1769745">
                  <a:moveTo>
                    <a:pt x="3189732" y="804672"/>
                  </a:moveTo>
                  <a:lnTo>
                    <a:pt x="3648329" y="804672"/>
                  </a:lnTo>
                </a:path>
                <a:path w="4668520" h="1769745">
                  <a:moveTo>
                    <a:pt x="2878835" y="643128"/>
                  </a:moveTo>
                  <a:lnTo>
                    <a:pt x="2979420" y="643128"/>
                  </a:lnTo>
                </a:path>
                <a:path w="4668520" h="1769745">
                  <a:moveTo>
                    <a:pt x="0" y="643128"/>
                  </a:moveTo>
                  <a:lnTo>
                    <a:pt x="2823972" y="643128"/>
                  </a:lnTo>
                </a:path>
                <a:path w="4668520" h="1769745">
                  <a:moveTo>
                    <a:pt x="3034284" y="643128"/>
                  </a:moveTo>
                  <a:lnTo>
                    <a:pt x="4668012" y="643128"/>
                  </a:lnTo>
                </a:path>
                <a:path w="4668520" h="1769745">
                  <a:moveTo>
                    <a:pt x="1312164" y="483108"/>
                  </a:moveTo>
                  <a:lnTo>
                    <a:pt x="1759585" y="483108"/>
                  </a:lnTo>
                </a:path>
                <a:path w="4668520" h="1769745">
                  <a:moveTo>
                    <a:pt x="1973529" y="483108"/>
                  </a:moveTo>
                  <a:lnTo>
                    <a:pt x="2823972" y="483108"/>
                  </a:lnTo>
                </a:path>
                <a:path w="4668520" h="1769745">
                  <a:moveTo>
                    <a:pt x="2878835" y="483108"/>
                  </a:moveTo>
                  <a:lnTo>
                    <a:pt x="2979420" y="483108"/>
                  </a:lnTo>
                </a:path>
                <a:path w="4668520" h="1769745">
                  <a:moveTo>
                    <a:pt x="0" y="483108"/>
                  </a:moveTo>
                  <a:lnTo>
                    <a:pt x="22859" y="483108"/>
                  </a:lnTo>
                </a:path>
                <a:path w="4668520" h="1769745">
                  <a:moveTo>
                    <a:pt x="3034284" y="483108"/>
                  </a:moveTo>
                  <a:lnTo>
                    <a:pt x="4668012" y="483108"/>
                  </a:lnTo>
                </a:path>
                <a:path w="4668520" h="1769745">
                  <a:moveTo>
                    <a:pt x="2878835" y="321563"/>
                  </a:moveTo>
                  <a:lnTo>
                    <a:pt x="4668012" y="321563"/>
                  </a:lnTo>
                </a:path>
                <a:path w="4668520" h="1769745">
                  <a:moveTo>
                    <a:pt x="1312164" y="321563"/>
                  </a:moveTo>
                  <a:lnTo>
                    <a:pt x="2823972" y="321563"/>
                  </a:lnTo>
                </a:path>
                <a:path w="4668520" h="1769745">
                  <a:moveTo>
                    <a:pt x="0" y="321563"/>
                  </a:moveTo>
                  <a:lnTo>
                    <a:pt x="22859" y="321563"/>
                  </a:lnTo>
                </a:path>
                <a:path w="4668520" h="1769745">
                  <a:moveTo>
                    <a:pt x="1312164" y="161544"/>
                  </a:moveTo>
                  <a:lnTo>
                    <a:pt x="2684398" y="161544"/>
                  </a:lnTo>
                </a:path>
                <a:path w="4668520" h="1769745">
                  <a:moveTo>
                    <a:pt x="0" y="161544"/>
                  </a:moveTo>
                  <a:lnTo>
                    <a:pt x="22859" y="161544"/>
                  </a:lnTo>
                </a:path>
                <a:path w="4668520" h="1769745">
                  <a:moveTo>
                    <a:pt x="2898343" y="0"/>
                  </a:moveTo>
                  <a:lnTo>
                    <a:pt x="4668012" y="0"/>
                  </a:lnTo>
                </a:path>
                <a:path w="4668520" h="1769745">
                  <a:moveTo>
                    <a:pt x="0" y="0"/>
                  </a:moveTo>
                  <a:lnTo>
                    <a:pt x="2684398" y="0"/>
                  </a:lnTo>
                </a:path>
              </a:pathLst>
            </a:custGeom>
            <a:ln w="6096">
              <a:solidFill>
                <a:srgbClr val="BEBEB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5" name="object 145"/>
            <p:cNvSpPr/>
            <p:nvPr/>
          </p:nvSpPr>
          <p:spPr>
            <a:xfrm>
              <a:off x="3174491" y="2202179"/>
              <a:ext cx="55244" cy="1187450"/>
            </a:xfrm>
            <a:custGeom>
              <a:avLst/>
              <a:gdLst/>
              <a:ahLst/>
              <a:cxnLst/>
              <a:rect l="l" t="t" r="r" b="b"/>
              <a:pathLst>
                <a:path w="55244" h="1187450">
                  <a:moveTo>
                    <a:pt x="54863" y="0"/>
                  </a:moveTo>
                  <a:lnTo>
                    <a:pt x="0" y="0"/>
                  </a:lnTo>
                  <a:lnTo>
                    <a:pt x="0" y="1187196"/>
                  </a:lnTo>
                  <a:lnTo>
                    <a:pt x="54863" y="1187196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6" name="object 146"/>
            <p:cNvSpPr/>
            <p:nvPr/>
          </p:nvSpPr>
          <p:spPr>
            <a:xfrm>
              <a:off x="3174491" y="2202179"/>
              <a:ext cx="55244" cy="1187450"/>
            </a:xfrm>
            <a:custGeom>
              <a:avLst/>
              <a:gdLst/>
              <a:ahLst/>
              <a:cxnLst/>
              <a:rect l="l" t="t" r="r" b="b"/>
              <a:pathLst>
                <a:path w="55244" h="1187450">
                  <a:moveTo>
                    <a:pt x="0" y="1187196"/>
                  </a:moveTo>
                  <a:lnTo>
                    <a:pt x="54863" y="1187196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1871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7" name="object 147"/>
            <p:cNvSpPr/>
            <p:nvPr/>
          </p:nvSpPr>
          <p:spPr>
            <a:xfrm>
              <a:off x="4108703" y="1703831"/>
              <a:ext cx="55244" cy="1685925"/>
            </a:xfrm>
            <a:custGeom>
              <a:avLst/>
              <a:gdLst/>
              <a:ahLst/>
              <a:cxnLst/>
              <a:rect l="l" t="t" r="r" b="b"/>
              <a:pathLst>
                <a:path w="55245" h="1685925">
                  <a:moveTo>
                    <a:pt x="54863" y="0"/>
                  </a:moveTo>
                  <a:lnTo>
                    <a:pt x="0" y="0"/>
                  </a:lnTo>
                  <a:lnTo>
                    <a:pt x="0" y="1685544"/>
                  </a:lnTo>
                  <a:lnTo>
                    <a:pt x="54863" y="1685544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8" name="object 148"/>
            <p:cNvSpPr/>
            <p:nvPr/>
          </p:nvSpPr>
          <p:spPr>
            <a:xfrm>
              <a:off x="4108703" y="1703831"/>
              <a:ext cx="55244" cy="1685925"/>
            </a:xfrm>
            <a:custGeom>
              <a:avLst/>
              <a:gdLst/>
              <a:ahLst/>
              <a:cxnLst/>
              <a:rect l="l" t="t" r="r" b="b"/>
              <a:pathLst>
                <a:path w="55245" h="1685925">
                  <a:moveTo>
                    <a:pt x="0" y="1685544"/>
                  </a:moveTo>
                  <a:lnTo>
                    <a:pt x="54863" y="1685544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685544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9" name="object 149"/>
            <p:cNvSpPr/>
            <p:nvPr/>
          </p:nvSpPr>
          <p:spPr>
            <a:xfrm>
              <a:off x="5041392" y="2522219"/>
              <a:ext cx="55244" cy="867410"/>
            </a:xfrm>
            <a:custGeom>
              <a:avLst/>
              <a:gdLst/>
              <a:ahLst/>
              <a:cxnLst/>
              <a:rect l="l" t="t" r="r" b="b"/>
              <a:pathLst>
                <a:path w="55245" h="867410">
                  <a:moveTo>
                    <a:pt x="54863" y="0"/>
                  </a:moveTo>
                  <a:lnTo>
                    <a:pt x="0" y="0"/>
                  </a:lnTo>
                  <a:lnTo>
                    <a:pt x="0" y="867155"/>
                  </a:lnTo>
                  <a:lnTo>
                    <a:pt x="54863" y="867155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0" name="object 150"/>
            <p:cNvSpPr/>
            <p:nvPr/>
          </p:nvSpPr>
          <p:spPr>
            <a:xfrm>
              <a:off x="5041392" y="2522219"/>
              <a:ext cx="55244" cy="867410"/>
            </a:xfrm>
            <a:custGeom>
              <a:avLst/>
              <a:gdLst/>
              <a:ahLst/>
              <a:cxnLst/>
              <a:rect l="l" t="t" r="r" b="b"/>
              <a:pathLst>
                <a:path w="55245" h="867410">
                  <a:moveTo>
                    <a:pt x="0" y="867155"/>
                  </a:moveTo>
                  <a:lnTo>
                    <a:pt x="54863" y="867155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867155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1" name="object 151"/>
            <p:cNvSpPr/>
            <p:nvPr/>
          </p:nvSpPr>
          <p:spPr>
            <a:xfrm>
              <a:off x="1307592" y="3384803"/>
              <a:ext cx="56515" cy="5080"/>
            </a:xfrm>
            <a:custGeom>
              <a:avLst/>
              <a:gdLst/>
              <a:ahLst/>
              <a:cxnLst/>
              <a:rect l="l" t="t" r="r" b="b"/>
              <a:pathLst>
                <a:path w="56515" h="5079">
                  <a:moveTo>
                    <a:pt x="56387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56387" y="4572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2" name="object 152"/>
            <p:cNvSpPr/>
            <p:nvPr/>
          </p:nvSpPr>
          <p:spPr>
            <a:xfrm>
              <a:off x="1307592" y="3384803"/>
              <a:ext cx="56515" cy="5080"/>
            </a:xfrm>
            <a:custGeom>
              <a:avLst/>
              <a:gdLst/>
              <a:ahLst/>
              <a:cxnLst/>
              <a:rect l="l" t="t" r="r" b="b"/>
              <a:pathLst>
                <a:path w="56515" h="5079">
                  <a:moveTo>
                    <a:pt x="0" y="4572"/>
                  </a:moveTo>
                  <a:lnTo>
                    <a:pt x="56387" y="4572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4572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3" name="object 153"/>
            <p:cNvSpPr/>
            <p:nvPr/>
          </p:nvSpPr>
          <p:spPr>
            <a:xfrm>
              <a:off x="1463040" y="3380231"/>
              <a:ext cx="56515" cy="9525"/>
            </a:xfrm>
            <a:custGeom>
              <a:avLst/>
              <a:gdLst/>
              <a:ahLst/>
              <a:cxnLst/>
              <a:rect l="l" t="t" r="r" b="b"/>
              <a:pathLst>
                <a:path w="56515" h="9525">
                  <a:moveTo>
                    <a:pt x="56387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56387" y="9144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4" name="object 154"/>
            <p:cNvSpPr/>
            <p:nvPr/>
          </p:nvSpPr>
          <p:spPr>
            <a:xfrm>
              <a:off x="1463040" y="3380231"/>
              <a:ext cx="56515" cy="9525"/>
            </a:xfrm>
            <a:custGeom>
              <a:avLst/>
              <a:gdLst/>
              <a:ahLst/>
              <a:cxnLst/>
              <a:rect l="l" t="t" r="r" b="b"/>
              <a:pathLst>
                <a:path w="56515" h="9525">
                  <a:moveTo>
                    <a:pt x="0" y="9144"/>
                  </a:moveTo>
                  <a:lnTo>
                    <a:pt x="56387" y="9144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91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5" name="object 155"/>
            <p:cNvSpPr/>
            <p:nvPr/>
          </p:nvSpPr>
          <p:spPr>
            <a:xfrm>
              <a:off x="1618488" y="3374136"/>
              <a:ext cx="56515" cy="15240"/>
            </a:xfrm>
            <a:custGeom>
              <a:avLst/>
              <a:gdLst/>
              <a:ahLst/>
              <a:cxnLst/>
              <a:rect l="l" t="t" r="r" b="b"/>
              <a:pathLst>
                <a:path w="56514" h="15239">
                  <a:moveTo>
                    <a:pt x="56387" y="0"/>
                  </a:moveTo>
                  <a:lnTo>
                    <a:pt x="0" y="0"/>
                  </a:lnTo>
                  <a:lnTo>
                    <a:pt x="0" y="15239"/>
                  </a:lnTo>
                  <a:lnTo>
                    <a:pt x="56387" y="15239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6" name="object 156"/>
            <p:cNvSpPr/>
            <p:nvPr/>
          </p:nvSpPr>
          <p:spPr>
            <a:xfrm>
              <a:off x="1618488" y="3374136"/>
              <a:ext cx="56515" cy="15240"/>
            </a:xfrm>
            <a:custGeom>
              <a:avLst/>
              <a:gdLst/>
              <a:ahLst/>
              <a:cxnLst/>
              <a:rect l="l" t="t" r="r" b="b"/>
              <a:pathLst>
                <a:path w="56514" h="15239">
                  <a:moveTo>
                    <a:pt x="0" y="15239"/>
                  </a:moveTo>
                  <a:lnTo>
                    <a:pt x="56387" y="15239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1523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7" name="object 157"/>
            <p:cNvSpPr/>
            <p:nvPr/>
          </p:nvSpPr>
          <p:spPr>
            <a:xfrm>
              <a:off x="1773936" y="3363468"/>
              <a:ext cx="56515" cy="26034"/>
            </a:xfrm>
            <a:custGeom>
              <a:avLst/>
              <a:gdLst/>
              <a:ahLst/>
              <a:cxnLst/>
              <a:rect l="l" t="t" r="r" b="b"/>
              <a:pathLst>
                <a:path w="56514" h="26035">
                  <a:moveTo>
                    <a:pt x="56387" y="0"/>
                  </a:moveTo>
                  <a:lnTo>
                    <a:pt x="0" y="0"/>
                  </a:lnTo>
                  <a:lnTo>
                    <a:pt x="0" y="25908"/>
                  </a:lnTo>
                  <a:lnTo>
                    <a:pt x="56387" y="2590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object 158"/>
            <p:cNvSpPr/>
            <p:nvPr/>
          </p:nvSpPr>
          <p:spPr>
            <a:xfrm>
              <a:off x="1773936" y="3363468"/>
              <a:ext cx="56515" cy="26034"/>
            </a:xfrm>
            <a:custGeom>
              <a:avLst/>
              <a:gdLst/>
              <a:ahLst/>
              <a:cxnLst/>
              <a:rect l="l" t="t" r="r" b="b"/>
              <a:pathLst>
                <a:path w="56514" h="26035">
                  <a:moveTo>
                    <a:pt x="0" y="25908"/>
                  </a:moveTo>
                  <a:lnTo>
                    <a:pt x="56387" y="25908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2590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object 159"/>
            <p:cNvSpPr/>
            <p:nvPr/>
          </p:nvSpPr>
          <p:spPr>
            <a:xfrm>
              <a:off x="1929384" y="3348227"/>
              <a:ext cx="56515" cy="41275"/>
            </a:xfrm>
            <a:custGeom>
              <a:avLst/>
              <a:gdLst/>
              <a:ahLst/>
              <a:cxnLst/>
              <a:rect l="l" t="t" r="r" b="b"/>
              <a:pathLst>
                <a:path w="56514" h="41275">
                  <a:moveTo>
                    <a:pt x="56387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56387" y="4114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0" name="object 160"/>
            <p:cNvSpPr/>
            <p:nvPr/>
          </p:nvSpPr>
          <p:spPr>
            <a:xfrm>
              <a:off x="1929384" y="3348227"/>
              <a:ext cx="56515" cy="41275"/>
            </a:xfrm>
            <a:custGeom>
              <a:avLst/>
              <a:gdLst/>
              <a:ahLst/>
              <a:cxnLst/>
              <a:rect l="l" t="t" r="r" b="b"/>
              <a:pathLst>
                <a:path w="56514" h="41275">
                  <a:moveTo>
                    <a:pt x="0" y="41148"/>
                  </a:moveTo>
                  <a:lnTo>
                    <a:pt x="56387" y="41148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4114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1" name="object 161"/>
            <p:cNvSpPr/>
            <p:nvPr/>
          </p:nvSpPr>
          <p:spPr>
            <a:xfrm>
              <a:off x="2084832" y="3328415"/>
              <a:ext cx="56515" cy="60960"/>
            </a:xfrm>
            <a:custGeom>
              <a:avLst/>
              <a:gdLst/>
              <a:ahLst/>
              <a:cxnLst/>
              <a:rect l="l" t="t" r="r" b="b"/>
              <a:pathLst>
                <a:path w="56514" h="60960">
                  <a:moveTo>
                    <a:pt x="56387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56387" y="60960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" name="object 162"/>
            <p:cNvSpPr/>
            <p:nvPr/>
          </p:nvSpPr>
          <p:spPr>
            <a:xfrm>
              <a:off x="2084832" y="3328415"/>
              <a:ext cx="56515" cy="60960"/>
            </a:xfrm>
            <a:custGeom>
              <a:avLst/>
              <a:gdLst/>
              <a:ahLst/>
              <a:cxnLst/>
              <a:rect l="l" t="t" r="r" b="b"/>
              <a:pathLst>
                <a:path w="56514" h="60960">
                  <a:moveTo>
                    <a:pt x="0" y="60960"/>
                  </a:moveTo>
                  <a:lnTo>
                    <a:pt x="56387" y="60960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60960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" name="object 163"/>
            <p:cNvSpPr/>
            <p:nvPr/>
          </p:nvSpPr>
          <p:spPr>
            <a:xfrm>
              <a:off x="2241804" y="3305556"/>
              <a:ext cx="55244" cy="83820"/>
            </a:xfrm>
            <a:custGeom>
              <a:avLst/>
              <a:gdLst/>
              <a:ahLst/>
              <a:cxnLst/>
              <a:rect l="l" t="t" r="r" b="b"/>
              <a:pathLst>
                <a:path w="55244" h="83820">
                  <a:moveTo>
                    <a:pt x="54863" y="0"/>
                  </a:moveTo>
                  <a:lnTo>
                    <a:pt x="0" y="0"/>
                  </a:lnTo>
                  <a:lnTo>
                    <a:pt x="0" y="83820"/>
                  </a:lnTo>
                  <a:lnTo>
                    <a:pt x="54863" y="838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" name="object 164"/>
            <p:cNvSpPr/>
            <p:nvPr/>
          </p:nvSpPr>
          <p:spPr>
            <a:xfrm>
              <a:off x="2241804" y="3305556"/>
              <a:ext cx="55244" cy="83820"/>
            </a:xfrm>
            <a:custGeom>
              <a:avLst/>
              <a:gdLst/>
              <a:ahLst/>
              <a:cxnLst/>
              <a:rect l="l" t="t" r="r" b="b"/>
              <a:pathLst>
                <a:path w="55244" h="83820">
                  <a:moveTo>
                    <a:pt x="0" y="83820"/>
                  </a:moveTo>
                  <a:lnTo>
                    <a:pt x="54863" y="83820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838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" name="object 165"/>
            <p:cNvSpPr/>
            <p:nvPr/>
          </p:nvSpPr>
          <p:spPr>
            <a:xfrm>
              <a:off x="2397252" y="3281171"/>
              <a:ext cx="55244" cy="108585"/>
            </a:xfrm>
            <a:custGeom>
              <a:avLst/>
              <a:gdLst/>
              <a:ahLst/>
              <a:cxnLst/>
              <a:rect l="l" t="t" r="r" b="b"/>
              <a:pathLst>
                <a:path w="55244" h="108585">
                  <a:moveTo>
                    <a:pt x="54863" y="0"/>
                  </a:moveTo>
                  <a:lnTo>
                    <a:pt x="0" y="0"/>
                  </a:lnTo>
                  <a:lnTo>
                    <a:pt x="0" y="108203"/>
                  </a:lnTo>
                  <a:lnTo>
                    <a:pt x="54863" y="108203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" name="object 166"/>
            <p:cNvSpPr/>
            <p:nvPr/>
          </p:nvSpPr>
          <p:spPr>
            <a:xfrm>
              <a:off x="2397252" y="3281171"/>
              <a:ext cx="55244" cy="108585"/>
            </a:xfrm>
            <a:custGeom>
              <a:avLst/>
              <a:gdLst/>
              <a:ahLst/>
              <a:cxnLst/>
              <a:rect l="l" t="t" r="r" b="b"/>
              <a:pathLst>
                <a:path w="55244" h="108585">
                  <a:moveTo>
                    <a:pt x="0" y="108203"/>
                  </a:moveTo>
                  <a:lnTo>
                    <a:pt x="54863" y="108203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08203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7" name="object 167"/>
            <p:cNvSpPr/>
            <p:nvPr/>
          </p:nvSpPr>
          <p:spPr>
            <a:xfrm>
              <a:off x="2552700" y="3255263"/>
              <a:ext cx="55244" cy="134620"/>
            </a:xfrm>
            <a:custGeom>
              <a:avLst/>
              <a:gdLst/>
              <a:ahLst/>
              <a:cxnLst/>
              <a:rect l="l" t="t" r="r" b="b"/>
              <a:pathLst>
                <a:path w="55244" h="134620">
                  <a:moveTo>
                    <a:pt x="54863" y="0"/>
                  </a:moveTo>
                  <a:lnTo>
                    <a:pt x="0" y="0"/>
                  </a:lnTo>
                  <a:lnTo>
                    <a:pt x="0" y="134112"/>
                  </a:lnTo>
                  <a:lnTo>
                    <a:pt x="54863" y="134112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" name="object 168"/>
            <p:cNvSpPr/>
            <p:nvPr/>
          </p:nvSpPr>
          <p:spPr>
            <a:xfrm>
              <a:off x="2552700" y="3255263"/>
              <a:ext cx="55244" cy="134620"/>
            </a:xfrm>
            <a:custGeom>
              <a:avLst/>
              <a:gdLst/>
              <a:ahLst/>
              <a:cxnLst/>
              <a:rect l="l" t="t" r="r" b="b"/>
              <a:pathLst>
                <a:path w="55244" h="134620">
                  <a:moveTo>
                    <a:pt x="0" y="134112"/>
                  </a:moveTo>
                  <a:lnTo>
                    <a:pt x="54863" y="134112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3411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" name="object 169"/>
            <p:cNvSpPr/>
            <p:nvPr/>
          </p:nvSpPr>
          <p:spPr>
            <a:xfrm>
              <a:off x="2708147" y="3236975"/>
              <a:ext cx="55244" cy="152400"/>
            </a:xfrm>
            <a:custGeom>
              <a:avLst/>
              <a:gdLst/>
              <a:ahLst/>
              <a:cxnLst/>
              <a:rect l="l" t="t" r="r" b="b"/>
              <a:pathLst>
                <a:path w="55244" h="152400">
                  <a:moveTo>
                    <a:pt x="54863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54863" y="1524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" name="object 170"/>
            <p:cNvSpPr/>
            <p:nvPr/>
          </p:nvSpPr>
          <p:spPr>
            <a:xfrm>
              <a:off x="2708147" y="3236975"/>
              <a:ext cx="55244" cy="152400"/>
            </a:xfrm>
            <a:custGeom>
              <a:avLst/>
              <a:gdLst/>
              <a:ahLst/>
              <a:cxnLst/>
              <a:rect l="l" t="t" r="r" b="b"/>
              <a:pathLst>
                <a:path w="55244" h="152400">
                  <a:moveTo>
                    <a:pt x="0" y="152400"/>
                  </a:moveTo>
                  <a:lnTo>
                    <a:pt x="54863" y="152400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1" name="object 171"/>
            <p:cNvSpPr/>
            <p:nvPr/>
          </p:nvSpPr>
          <p:spPr>
            <a:xfrm>
              <a:off x="2863596" y="3226308"/>
              <a:ext cx="55244" cy="163195"/>
            </a:xfrm>
            <a:custGeom>
              <a:avLst/>
              <a:gdLst/>
              <a:ahLst/>
              <a:cxnLst/>
              <a:rect l="l" t="t" r="r" b="b"/>
              <a:pathLst>
                <a:path w="55244" h="163195">
                  <a:moveTo>
                    <a:pt x="54863" y="0"/>
                  </a:moveTo>
                  <a:lnTo>
                    <a:pt x="0" y="0"/>
                  </a:lnTo>
                  <a:lnTo>
                    <a:pt x="0" y="163067"/>
                  </a:lnTo>
                  <a:lnTo>
                    <a:pt x="54863" y="163067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2" name="object 172"/>
            <p:cNvSpPr/>
            <p:nvPr/>
          </p:nvSpPr>
          <p:spPr>
            <a:xfrm>
              <a:off x="2863596" y="3226308"/>
              <a:ext cx="55244" cy="163195"/>
            </a:xfrm>
            <a:custGeom>
              <a:avLst/>
              <a:gdLst/>
              <a:ahLst/>
              <a:cxnLst/>
              <a:rect l="l" t="t" r="r" b="b"/>
              <a:pathLst>
                <a:path w="55244" h="163195">
                  <a:moveTo>
                    <a:pt x="0" y="163067"/>
                  </a:moveTo>
                  <a:lnTo>
                    <a:pt x="54863" y="163067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6306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3" name="object 173"/>
            <p:cNvSpPr/>
            <p:nvPr/>
          </p:nvSpPr>
          <p:spPr>
            <a:xfrm>
              <a:off x="3019043" y="3230880"/>
              <a:ext cx="55244" cy="158750"/>
            </a:xfrm>
            <a:custGeom>
              <a:avLst/>
              <a:gdLst/>
              <a:ahLst/>
              <a:cxnLst/>
              <a:rect l="l" t="t" r="r" b="b"/>
              <a:pathLst>
                <a:path w="55244" h="158750">
                  <a:moveTo>
                    <a:pt x="54863" y="0"/>
                  </a:moveTo>
                  <a:lnTo>
                    <a:pt x="0" y="0"/>
                  </a:lnTo>
                  <a:lnTo>
                    <a:pt x="0" y="158496"/>
                  </a:lnTo>
                  <a:lnTo>
                    <a:pt x="54863" y="158496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4" name="object 174"/>
            <p:cNvSpPr/>
            <p:nvPr/>
          </p:nvSpPr>
          <p:spPr>
            <a:xfrm>
              <a:off x="3019043" y="3230880"/>
              <a:ext cx="55244" cy="158750"/>
            </a:xfrm>
            <a:custGeom>
              <a:avLst/>
              <a:gdLst/>
              <a:ahLst/>
              <a:cxnLst/>
              <a:rect l="l" t="t" r="r" b="b"/>
              <a:pathLst>
                <a:path w="55244" h="158750">
                  <a:moveTo>
                    <a:pt x="0" y="158496"/>
                  </a:moveTo>
                  <a:lnTo>
                    <a:pt x="54863" y="158496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584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5" name="object 175"/>
            <p:cNvSpPr/>
            <p:nvPr/>
          </p:nvSpPr>
          <p:spPr>
            <a:xfrm>
              <a:off x="3329940" y="2247900"/>
              <a:ext cx="56515" cy="1141730"/>
            </a:xfrm>
            <a:custGeom>
              <a:avLst/>
              <a:gdLst/>
              <a:ahLst/>
              <a:cxnLst/>
              <a:rect l="l" t="t" r="r" b="b"/>
              <a:pathLst>
                <a:path w="56514" h="1141729">
                  <a:moveTo>
                    <a:pt x="56387" y="0"/>
                  </a:moveTo>
                  <a:lnTo>
                    <a:pt x="0" y="0"/>
                  </a:lnTo>
                  <a:lnTo>
                    <a:pt x="0" y="1141476"/>
                  </a:lnTo>
                  <a:lnTo>
                    <a:pt x="56387" y="1141476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6" name="object 176"/>
            <p:cNvSpPr/>
            <p:nvPr/>
          </p:nvSpPr>
          <p:spPr>
            <a:xfrm>
              <a:off x="3329940" y="2247900"/>
              <a:ext cx="56515" cy="1141730"/>
            </a:xfrm>
            <a:custGeom>
              <a:avLst/>
              <a:gdLst/>
              <a:ahLst/>
              <a:cxnLst/>
              <a:rect l="l" t="t" r="r" b="b"/>
              <a:pathLst>
                <a:path w="56514" h="1141729">
                  <a:moveTo>
                    <a:pt x="0" y="1141476"/>
                  </a:moveTo>
                  <a:lnTo>
                    <a:pt x="56387" y="1141476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114147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7" name="object 177"/>
            <p:cNvSpPr/>
            <p:nvPr/>
          </p:nvSpPr>
          <p:spPr>
            <a:xfrm>
              <a:off x="3485387" y="2362200"/>
              <a:ext cx="56515" cy="1027430"/>
            </a:xfrm>
            <a:custGeom>
              <a:avLst/>
              <a:gdLst/>
              <a:ahLst/>
              <a:cxnLst/>
              <a:rect l="l" t="t" r="r" b="b"/>
              <a:pathLst>
                <a:path w="56514" h="1027429">
                  <a:moveTo>
                    <a:pt x="56387" y="0"/>
                  </a:moveTo>
                  <a:lnTo>
                    <a:pt x="0" y="0"/>
                  </a:lnTo>
                  <a:lnTo>
                    <a:pt x="0" y="1027176"/>
                  </a:lnTo>
                  <a:lnTo>
                    <a:pt x="56387" y="1027176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8" name="object 178"/>
            <p:cNvSpPr/>
            <p:nvPr/>
          </p:nvSpPr>
          <p:spPr>
            <a:xfrm>
              <a:off x="3485387" y="2362200"/>
              <a:ext cx="56515" cy="1027430"/>
            </a:xfrm>
            <a:custGeom>
              <a:avLst/>
              <a:gdLst/>
              <a:ahLst/>
              <a:cxnLst/>
              <a:rect l="l" t="t" r="r" b="b"/>
              <a:pathLst>
                <a:path w="56514" h="1027429">
                  <a:moveTo>
                    <a:pt x="0" y="1027176"/>
                  </a:moveTo>
                  <a:lnTo>
                    <a:pt x="56387" y="1027176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102717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9" name="object 179"/>
            <p:cNvSpPr/>
            <p:nvPr/>
          </p:nvSpPr>
          <p:spPr>
            <a:xfrm>
              <a:off x="3640836" y="2441447"/>
              <a:ext cx="56515" cy="948055"/>
            </a:xfrm>
            <a:custGeom>
              <a:avLst/>
              <a:gdLst/>
              <a:ahLst/>
              <a:cxnLst/>
              <a:rect l="l" t="t" r="r" b="b"/>
              <a:pathLst>
                <a:path w="56514" h="948054">
                  <a:moveTo>
                    <a:pt x="56387" y="0"/>
                  </a:moveTo>
                  <a:lnTo>
                    <a:pt x="0" y="0"/>
                  </a:lnTo>
                  <a:lnTo>
                    <a:pt x="0" y="947927"/>
                  </a:lnTo>
                  <a:lnTo>
                    <a:pt x="56387" y="947927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0" name="object 180"/>
            <p:cNvSpPr/>
            <p:nvPr/>
          </p:nvSpPr>
          <p:spPr>
            <a:xfrm>
              <a:off x="3640836" y="2441447"/>
              <a:ext cx="56515" cy="948055"/>
            </a:xfrm>
            <a:custGeom>
              <a:avLst/>
              <a:gdLst/>
              <a:ahLst/>
              <a:cxnLst/>
              <a:rect l="l" t="t" r="r" b="b"/>
              <a:pathLst>
                <a:path w="56514" h="948054">
                  <a:moveTo>
                    <a:pt x="0" y="947927"/>
                  </a:moveTo>
                  <a:lnTo>
                    <a:pt x="56387" y="947927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94792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1" name="object 181"/>
            <p:cNvSpPr/>
            <p:nvPr/>
          </p:nvSpPr>
          <p:spPr>
            <a:xfrm>
              <a:off x="3796284" y="2508503"/>
              <a:ext cx="56515" cy="881380"/>
            </a:xfrm>
            <a:custGeom>
              <a:avLst/>
              <a:gdLst/>
              <a:ahLst/>
              <a:cxnLst/>
              <a:rect l="l" t="t" r="r" b="b"/>
              <a:pathLst>
                <a:path w="56514" h="881379">
                  <a:moveTo>
                    <a:pt x="56387" y="0"/>
                  </a:moveTo>
                  <a:lnTo>
                    <a:pt x="0" y="0"/>
                  </a:lnTo>
                  <a:lnTo>
                    <a:pt x="0" y="880872"/>
                  </a:lnTo>
                  <a:lnTo>
                    <a:pt x="56387" y="880872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2" name="object 182"/>
            <p:cNvSpPr/>
            <p:nvPr/>
          </p:nvSpPr>
          <p:spPr>
            <a:xfrm>
              <a:off x="3796284" y="2508503"/>
              <a:ext cx="56515" cy="881380"/>
            </a:xfrm>
            <a:custGeom>
              <a:avLst/>
              <a:gdLst/>
              <a:ahLst/>
              <a:cxnLst/>
              <a:rect l="l" t="t" r="r" b="b"/>
              <a:pathLst>
                <a:path w="56514" h="881379">
                  <a:moveTo>
                    <a:pt x="0" y="880872"/>
                  </a:moveTo>
                  <a:lnTo>
                    <a:pt x="56387" y="880872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88087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3" name="object 183"/>
            <p:cNvSpPr/>
            <p:nvPr/>
          </p:nvSpPr>
          <p:spPr>
            <a:xfrm>
              <a:off x="3951731" y="2656331"/>
              <a:ext cx="56515" cy="733425"/>
            </a:xfrm>
            <a:custGeom>
              <a:avLst/>
              <a:gdLst/>
              <a:ahLst/>
              <a:cxnLst/>
              <a:rect l="l" t="t" r="r" b="b"/>
              <a:pathLst>
                <a:path w="56514" h="733425">
                  <a:moveTo>
                    <a:pt x="56387" y="0"/>
                  </a:moveTo>
                  <a:lnTo>
                    <a:pt x="0" y="0"/>
                  </a:lnTo>
                  <a:lnTo>
                    <a:pt x="0" y="733044"/>
                  </a:lnTo>
                  <a:lnTo>
                    <a:pt x="56387" y="733044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4" name="object 184"/>
            <p:cNvSpPr/>
            <p:nvPr/>
          </p:nvSpPr>
          <p:spPr>
            <a:xfrm>
              <a:off x="3951731" y="2656331"/>
              <a:ext cx="56515" cy="733425"/>
            </a:xfrm>
            <a:custGeom>
              <a:avLst/>
              <a:gdLst/>
              <a:ahLst/>
              <a:cxnLst/>
              <a:rect l="l" t="t" r="r" b="b"/>
              <a:pathLst>
                <a:path w="56514" h="733425">
                  <a:moveTo>
                    <a:pt x="0" y="733044"/>
                  </a:moveTo>
                  <a:lnTo>
                    <a:pt x="56387" y="733044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7330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5" name="object 185"/>
            <p:cNvSpPr/>
            <p:nvPr/>
          </p:nvSpPr>
          <p:spPr>
            <a:xfrm>
              <a:off x="4264152" y="1895855"/>
              <a:ext cx="55244" cy="1493520"/>
            </a:xfrm>
            <a:custGeom>
              <a:avLst/>
              <a:gdLst/>
              <a:ahLst/>
              <a:cxnLst/>
              <a:rect l="l" t="t" r="r" b="b"/>
              <a:pathLst>
                <a:path w="55245" h="1493520">
                  <a:moveTo>
                    <a:pt x="54863" y="0"/>
                  </a:moveTo>
                  <a:lnTo>
                    <a:pt x="0" y="0"/>
                  </a:lnTo>
                  <a:lnTo>
                    <a:pt x="0" y="1493520"/>
                  </a:lnTo>
                  <a:lnTo>
                    <a:pt x="54863" y="14935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6" name="object 186"/>
            <p:cNvSpPr/>
            <p:nvPr/>
          </p:nvSpPr>
          <p:spPr>
            <a:xfrm>
              <a:off x="4264152" y="1895855"/>
              <a:ext cx="55244" cy="1493520"/>
            </a:xfrm>
            <a:custGeom>
              <a:avLst/>
              <a:gdLst/>
              <a:ahLst/>
              <a:cxnLst/>
              <a:rect l="l" t="t" r="r" b="b"/>
              <a:pathLst>
                <a:path w="55245" h="1493520">
                  <a:moveTo>
                    <a:pt x="0" y="1493520"/>
                  </a:moveTo>
                  <a:lnTo>
                    <a:pt x="54863" y="1493520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4935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7" name="object 187"/>
            <p:cNvSpPr/>
            <p:nvPr/>
          </p:nvSpPr>
          <p:spPr>
            <a:xfrm>
              <a:off x="4419600" y="2164079"/>
              <a:ext cx="55244" cy="1225550"/>
            </a:xfrm>
            <a:custGeom>
              <a:avLst/>
              <a:gdLst/>
              <a:ahLst/>
              <a:cxnLst/>
              <a:rect l="l" t="t" r="r" b="b"/>
              <a:pathLst>
                <a:path w="55245" h="1225550">
                  <a:moveTo>
                    <a:pt x="54863" y="0"/>
                  </a:moveTo>
                  <a:lnTo>
                    <a:pt x="0" y="0"/>
                  </a:lnTo>
                  <a:lnTo>
                    <a:pt x="0" y="1225296"/>
                  </a:lnTo>
                  <a:lnTo>
                    <a:pt x="54863" y="1225296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8" name="object 188"/>
            <p:cNvSpPr/>
            <p:nvPr/>
          </p:nvSpPr>
          <p:spPr>
            <a:xfrm>
              <a:off x="4419600" y="2164079"/>
              <a:ext cx="55244" cy="1225550"/>
            </a:xfrm>
            <a:custGeom>
              <a:avLst/>
              <a:gdLst/>
              <a:ahLst/>
              <a:cxnLst/>
              <a:rect l="l" t="t" r="r" b="b"/>
              <a:pathLst>
                <a:path w="55245" h="1225550">
                  <a:moveTo>
                    <a:pt x="0" y="1225296"/>
                  </a:moveTo>
                  <a:lnTo>
                    <a:pt x="54863" y="1225296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2252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9" name="object 189"/>
            <p:cNvSpPr/>
            <p:nvPr/>
          </p:nvSpPr>
          <p:spPr>
            <a:xfrm>
              <a:off x="4575048" y="2397252"/>
              <a:ext cx="55244" cy="992505"/>
            </a:xfrm>
            <a:custGeom>
              <a:avLst/>
              <a:gdLst/>
              <a:ahLst/>
              <a:cxnLst/>
              <a:rect l="l" t="t" r="r" b="b"/>
              <a:pathLst>
                <a:path w="55245" h="992504">
                  <a:moveTo>
                    <a:pt x="54863" y="0"/>
                  </a:moveTo>
                  <a:lnTo>
                    <a:pt x="0" y="0"/>
                  </a:lnTo>
                  <a:lnTo>
                    <a:pt x="0" y="992124"/>
                  </a:lnTo>
                  <a:lnTo>
                    <a:pt x="54863" y="992124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0" name="object 190"/>
            <p:cNvSpPr/>
            <p:nvPr/>
          </p:nvSpPr>
          <p:spPr>
            <a:xfrm>
              <a:off x="4575048" y="2397252"/>
              <a:ext cx="55244" cy="992505"/>
            </a:xfrm>
            <a:custGeom>
              <a:avLst/>
              <a:gdLst/>
              <a:ahLst/>
              <a:cxnLst/>
              <a:rect l="l" t="t" r="r" b="b"/>
              <a:pathLst>
                <a:path w="55245" h="992504">
                  <a:moveTo>
                    <a:pt x="0" y="992124"/>
                  </a:moveTo>
                  <a:lnTo>
                    <a:pt x="54863" y="992124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992124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1" name="object 191"/>
            <p:cNvSpPr/>
            <p:nvPr/>
          </p:nvSpPr>
          <p:spPr>
            <a:xfrm>
              <a:off x="4730496" y="2564891"/>
              <a:ext cx="55244" cy="824865"/>
            </a:xfrm>
            <a:custGeom>
              <a:avLst/>
              <a:gdLst/>
              <a:ahLst/>
              <a:cxnLst/>
              <a:rect l="l" t="t" r="r" b="b"/>
              <a:pathLst>
                <a:path w="55245" h="824864">
                  <a:moveTo>
                    <a:pt x="54863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54863" y="824484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2" name="object 192"/>
            <p:cNvSpPr/>
            <p:nvPr/>
          </p:nvSpPr>
          <p:spPr>
            <a:xfrm>
              <a:off x="4730496" y="2564891"/>
              <a:ext cx="55244" cy="824865"/>
            </a:xfrm>
            <a:custGeom>
              <a:avLst/>
              <a:gdLst/>
              <a:ahLst/>
              <a:cxnLst/>
              <a:rect l="l" t="t" r="r" b="b"/>
              <a:pathLst>
                <a:path w="55245" h="824864">
                  <a:moveTo>
                    <a:pt x="0" y="824484"/>
                  </a:moveTo>
                  <a:lnTo>
                    <a:pt x="54863" y="824484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3" name="object 193"/>
            <p:cNvSpPr/>
            <p:nvPr/>
          </p:nvSpPr>
          <p:spPr>
            <a:xfrm>
              <a:off x="4885943" y="2776727"/>
              <a:ext cx="55244" cy="612775"/>
            </a:xfrm>
            <a:custGeom>
              <a:avLst/>
              <a:gdLst/>
              <a:ahLst/>
              <a:cxnLst/>
              <a:rect l="l" t="t" r="r" b="b"/>
              <a:pathLst>
                <a:path w="55245" h="612775">
                  <a:moveTo>
                    <a:pt x="54863" y="0"/>
                  </a:moveTo>
                  <a:lnTo>
                    <a:pt x="0" y="0"/>
                  </a:lnTo>
                  <a:lnTo>
                    <a:pt x="0" y="612648"/>
                  </a:lnTo>
                  <a:lnTo>
                    <a:pt x="54863" y="61264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4" name="object 194"/>
            <p:cNvSpPr/>
            <p:nvPr/>
          </p:nvSpPr>
          <p:spPr>
            <a:xfrm>
              <a:off x="4885943" y="2776727"/>
              <a:ext cx="55244" cy="612775"/>
            </a:xfrm>
            <a:custGeom>
              <a:avLst/>
              <a:gdLst/>
              <a:ahLst/>
              <a:cxnLst/>
              <a:rect l="l" t="t" r="r" b="b"/>
              <a:pathLst>
                <a:path w="55245" h="612775">
                  <a:moveTo>
                    <a:pt x="0" y="612648"/>
                  </a:moveTo>
                  <a:lnTo>
                    <a:pt x="54863" y="612648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612648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5" name="object 195"/>
            <p:cNvSpPr/>
            <p:nvPr/>
          </p:nvSpPr>
          <p:spPr>
            <a:xfrm>
              <a:off x="5196840" y="2734055"/>
              <a:ext cx="56515" cy="655320"/>
            </a:xfrm>
            <a:custGeom>
              <a:avLst/>
              <a:gdLst/>
              <a:ahLst/>
              <a:cxnLst/>
              <a:rect l="l" t="t" r="r" b="b"/>
              <a:pathLst>
                <a:path w="56514" h="655320">
                  <a:moveTo>
                    <a:pt x="56387" y="0"/>
                  </a:moveTo>
                  <a:lnTo>
                    <a:pt x="0" y="0"/>
                  </a:lnTo>
                  <a:lnTo>
                    <a:pt x="0" y="655320"/>
                  </a:lnTo>
                  <a:lnTo>
                    <a:pt x="56387" y="655320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6" name="object 196"/>
            <p:cNvSpPr/>
            <p:nvPr/>
          </p:nvSpPr>
          <p:spPr>
            <a:xfrm>
              <a:off x="5196840" y="2734055"/>
              <a:ext cx="56515" cy="655320"/>
            </a:xfrm>
            <a:custGeom>
              <a:avLst/>
              <a:gdLst/>
              <a:ahLst/>
              <a:cxnLst/>
              <a:rect l="l" t="t" r="r" b="b"/>
              <a:pathLst>
                <a:path w="56514" h="655320">
                  <a:moveTo>
                    <a:pt x="0" y="655320"/>
                  </a:moveTo>
                  <a:lnTo>
                    <a:pt x="56387" y="655320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6553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7" name="object 197"/>
            <p:cNvSpPr/>
            <p:nvPr/>
          </p:nvSpPr>
          <p:spPr>
            <a:xfrm>
              <a:off x="5352287" y="2965703"/>
              <a:ext cx="56515" cy="424180"/>
            </a:xfrm>
            <a:custGeom>
              <a:avLst/>
              <a:gdLst/>
              <a:ahLst/>
              <a:cxnLst/>
              <a:rect l="l" t="t" r="r" b="b"/>
              <a:pathLst>
                <a:path w="56514" h="424179">
                  <a:moveTo>
                    <a:pt x="56387" y="0"/>
                  </a:moveTo>
                  <a:lnTo>
                    <a:pt x="0" y="0"/>
                  </a:lnTo>
                  <a:lnTo>
                    <a:pt x="0" y="423672"/>
                  </a:lnTo>
                  <a:lnTo>
                    <a:pt x="56387" y="423672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8" name="object 198"/>
            <p:cNvSpPr/>
            <p:nvPr/>
          </p:nvSpPr>
          <p:spPr>
            <a:xfrm>
              <a:off x="5352287" y="2965703"/>
              <a:ext cx="56515" cy="424180"/>
            </a:xfrm>
            <a:custGeom>
              <a:avLst/>
              <a:gdLst/>
              <a:ahLst/>
              <a:cxnLst/>
              <a:rect l="l" t="t" r="r" b="b"/>
              <a:pathLst>
                <a:path w="56514" h="424179">
                  <a:moveTo>
                    <a:pt x="0" y="423672"/>
                  </a:moveTo>
                  <a:lnTo>
                    <a:pt x="56387" y="423672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423672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9" name="object 199"/>
            <p:cNvSpPr/>
            <p:nvPr/>
          </p:nvSpPr>
          <p:spPr>
            <a:xfrm>
              <a:off x="5507736" y="3139440"/>
              <a:ext cx="56515" cy="250190"/>
            </a:xfrm>
            <a:custGeom>
              <a:avLst/>
              <a:gdLst/>
              <a:ahLst/>
              <a:cxnLst/>
              <a:rect l="l" t="t" r="r" b="b"/>
              <a:pathLst>
                <a:path w="56514" h="250189">
                  <a:moveTo>
                    <a:pt x="56387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56387" y="249936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0" name="object 200"/>
            <p:cNvSpPr/>
            <p:nvPr/>
          </p:nvSpPr>
          <p:spPr>
            <a:xfrm>
              <a:off x="5507736" y="3139440"/>
              <a:ext cx="56515" cy="250190"/>
            </a:xfrm>
            <a:custGeom>
              <a:avLst/>
              <a:gdLst/>
              <a:ahLst/>
              <a:cxnLst/>
              <a:rect l="l" t="t" r="r" b="b"/>
              <a:pathLst>
                <a:path w="56514" h="250189">
                  <a:moveTo>
                    <a:pt x="0" y="249936"/>
                  </a:moveTo>
                  <a:lnTo>
                    <a:pt x="56387" y="249936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2499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1" name="object 201"/>
            <p:cNvSpPr/>
            <p:nvPr/>
          </p:nvSpPr>
          <p:spPr>
            <a:xfrm>
              <a:off x="5663184" y="3268980"/>
              <a:ext cx="56515" cy="120650"/>
            </a:xfrm>
            <a:custGeom>
              <a:avLst/>
              <a:gdLst/>
              <a:ahLst/>
              <a:cxnLst/>
              <a:rect l="l" t="t" r="r" b="b"/>
              <a:pathLst>
                <a:path w="56514" h="120650">
                  <a:moveTo>
                    <a:pt x="56387" y="0"/>
                  </a:moveTo>
                  <a:lnTo>
                    <a:pt x="0" y="0"/>
                  </a:lnTo>
                  <a:lnTo>
                    <a:pt x="0" y="120396"/>
                  </a:lnTo>
                  <a:lnTo>
                    <a:pt x="56387" y="120396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2" name="object 202"/>
            <p:cNvSpPr/>
            <p:nvPr/>
          </p:nvSpPr>
          <p:spPr>
            <a:xfrm>
              <a:off x="5663184" y="3268980"/>
              <a:ext cx="56515" cy="120650"/>
            </a:xfrm>
            <a:custGeom>
              <a:avLst/>
              <a:gdLst/>
              <a:ahLst/>
              <a:cxnLst/>
              <a:rect l="l" t="t" r="r" b="b"/>
              <a:pathLst>
                <a:path w="56514" h="120650">
                  <a:moveTo>
                    <a:pt x="0" y="120396"/>
                  </a:moveTo>
                  <a:lnTo>
                    <a:pt x="56387" y="120396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1203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3" name="object 203"/>
            <p:cNvSpPr/>
            <p:nvPr/>
          </p:nvSpPr>
          <p:spPr>
            <a:xfrm>
              <a:off x="5818631" y="3343656"/>
              <a:ext cx="56515" cy="45720"/>
            </a:xfrm>
            <a:custGeom>
              <a:avLst/>
              <a:gdLst/>
              <a:ahLst/>
              <a:cxnLst/>
              <a:rect l="l" t="t" r="r" b="b"/>
              <a:pathLst>
                <a:path w="56514" h="45720">
                  <a:moveTo>
                    <a:pt x="56387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56387" y="45720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4" name="object 204"/>
            <p:cNvSpPr/>
            <p:nvPr/>
          </p:nvSpPr>
          <p:spPr>
            <a:xfrm>
              <a:off x="5818631" y="3343656"/>
              <a:ext cx="56515" cy="45720"/>
            </a:xfrm>
            <a:custGeom>
              <a:avLst/>
              <a:gdLst/>
              <a:ahLst/>
              <a:cxnLst/>
              <a:rect l="l" t="t" r="r" b="b"/>
              <a:pathLst>
                <a:path w="56514" h="45720">
                  <a:moveTo>
                    <a:pt x="0" y="45720"/>
                  </a:moveTo>
                  <a:lnTo>
                    <a:pt x="56387" y="45720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5" name="object 205"/>
            <p:cNvSpPr/>
            <p:nvPr/>
          </p:nvSpPr>
          <p:spPr>
            <a:xfrm>
              <a:off x="1363980" y="3387851"/>
              <a:ext cx="55244" cy="1905"/>
            </a:xfrm>
            <a:custGeom>
              <a:avLst/>
              <a:gdLst/>
              <a:ahLst/>
              <a:cxnLst/>
              <a:rect l="l" t="t" r="r" b="b"/>
              <a:pathLst>
                <a:path w="55244" h="1904">
                  <a:moveTo>
                    <a:pt x="54863" y="0"/>
                  </a:moveTo>
                  <a:lnTo>
                    <a:pt x="0" y="0"/>
                  </a:lnTo>
                  <a:lnTo>
                    <a:pt x="0" y="1524"/>
                  </a:lnTo>
                  <a:lnTo>
                    <a:pt x="54863" y="1524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6" name="object 206"/>
            <p:cNvSpPr/>
            <p:nvPr/>
          </p:nvSpPr>
          <p:spPr>
            <a:xfrm>
              <a:off x="1363980" y="3387851"/>
              <a:ext cx="55244" cy="1905"/>
            </a:xfrm>
            <a:custGeom>
              <a:avLst/>
              <a:gdLst/>
              <a:ahLst/>
              <a:cxnLst/>
              <a:rect l="l" t="t" r="r" b="b"/>
              <a:pathLst>
                <a:path w="55244" h="1904">
                  <a:moveTo>
                    <a:pt x="0" y="1524"/>
                  </a:moveTo>
                  <a:lnTo>
                    <a:pt x="54863" y="1524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52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7" name="object 207"/>
            <p:cNvSpPr/>
            <p:nvPr/>
          </p:nvSpPr>
          <p:spPr>
            <a:xfrm>
              <a:off x="1519428" y="3381755"/>
              <a:ext cx="55244" cy="7620"/>
            </a:xfrm>
            <a:custGeom>
              <a:avLst/>
              <a:gdLst/>
              <a:ahLst/>
              <a:cxnLst/>
              <a:rect l="l" t="t" r="r" b="b"/>
              <a:pathLst>
                <a:path w="55244" h="7620">
                  <a:moveTo>
                    <a:pt x="5486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54864" y="762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8" name="object 208"/>
            <p:cNvSpPr/>
            <p:nvPr/>
          </p:nvSpPr>
          <p:spPr>
            <a:xfrm>
              <a:off x="1519428" y="3381755"/>
              <a:ext cx="55244" cy="7620"/>
            </a:xfrm>
            <a:custGeom>
              <a:avLst/>
              <a:gdLst/>
              <a:ahLst/>
              <a:cxnLst/>
              <a:rect l="l" t="t" r="r" b="b"/>
              <a:pathLst>
                <a:path w="55244" h="7620">
                  <a:moveTo>
                    <a:pt x="0" y="7620"/>
                  </a:moveTo>
                  <a:lnTo>
                    <a:pt x="54864" y="7620"/>
                  </a:lnTo>
                  <a:lnTo>
                    <a:pt x="54864" y="0"/>
                  </a:lnTo>
                  <a:lnTo>
                    <a:pt x="0" y="0"/>
                  </a:lnTo>
                  <a:lnTo>
                    <a:pt x="0" y="76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9" name="object 209"/>
            <p:cNvSpPr/>
            <p:nvPr/>
          </p:nvSpPr>
          <p:spPr>
            <a:xfrm>
              <a:off x="1674876" y="3368040"/>
              <a:ext cx="55244" cy="21590"/>
            </a:xfrm>
            <a:custGeom>
              <a:avLst/>
              <a:gdLst/>
              <a:ahLst/>
              <a:cxnLst/>
              <a:rect l="l" t="t" r="r" b="b"/>
              <a:pathLst>
                <a:path w="55244" h="21589">
                  <a:moveTo>
                    <a:pt x="54863" y="0"/>
                  </a:moveTo>
                  <a:lnTo>
                    <a:pt x="0" y="0"/>
                  </a:lnTo>
                  <a:lnTo>
                    <a:pt x="0" y="21336"/>
                  </a:lnTo>
                  <a:lnTo>
                    <a:pt x="54863" y="21336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0" name="object 210"/>
            <p:cNvSpPr/>
            <p:nvPr/>
          </p:nvSpPr>
          <p:spPr>
            <a:xfrm>
              <a:off x="1674876" y="3368040"/>
              <a:ext cx="55244" cy="21590"/>
            </a:xfrm>
            <a:custGeom>
              <a:avLst/>
              <a:gdLst/>
              <a:ahLst/>
              <a:cxnLst/>
              <a:rect l="l" t="t" r="r" b="b"/>
              <a:pathLst>
                <a:path w="55244" h="21589">
                  <a:moveTo>
                    <a:pt x="0" y="21336"/>
                  </a:moveTo>
                  <a:lnTo>
                    <a:pt x="54863" y="21336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213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1" name="object 211"/>
            <p:cNvSpPr/>
            <p:nvPr/>
          </p:nvSpPr>
          <p:spPr>
            <a:xfrm>
              <a:off x="1830324" y="3343656"/>
              <a:ext cx="55244" cy="45720"/>
            </a:xfrm>
            <a:custGeom>
              <a:avLst/>
              <a:gdLst/>
              <a:ahLst/>
              <a:cxnLst/>
              <a:rect l="l" t="t" r="r" b="b"/>
              <a:pathLst>
                <a:path w="55244" h="45720">
                  <a:moveTo>
                    <a:pt x="54863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54863" y="457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2" name="object 212"/>
            <p:cNvSpPr/>
            <p:nvPr/>
          </p:nvSpPr>
          <p:spPr>
            <a:xfrm>
              <a:off x="1830324" y="3343656"/>
              <a:ext cx="55244" cy="45720"/>
            </a:xfrm>
            <a:custGeom>
              <a:avLst/>
              <a:gdLst/>
              <a:ahLst/>
              <a:cxnLst/>
              <a:rect l="l" t="t" r="r" b="b"/>
              <a:pathLst>
                <a:path w="55244" h="45720">
                  <a:moveTo>
                    <a:pt x="0" y="45720"/>
                  </a:moveTo>
                  <a:lnTo>
                    <a:pt x="54863" y="45720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3" name="object 213"/>
            <p:cNvSpPr/>
            <p:nvPr/>
          </p:nvSpPr>
          <p:spPr>
            <a:xfrm>
              <a:off x="1985772" y="3300984"/>
              <a:ext cx="55244" cy="88900"/>
            </a:xfrm>
            <a:custGeom>
              <a:avLst/>
              <a:gdLst/>
              <a:ahLst/>
              <a:cxnLst/>
              <a:rect l="l" t="t" r="r" b="b"/>
              <a:pathLst>
                <a:path w="55244" h="88900">
                  <a:moveTo>
                    <a:pt x="54863" y="0"/>
                  </a:moveTo>
                  <a:lnTo>
                    <a:pt x="0" y="0"/>
                  </a:lnTo>
                  <a:lnTo>
                    <a:pt x="0" y="88391"/>
                  </a:lnTo>
                  <a:lnTo>
                    <a:pt x="54863" y="88391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4" name="object 214"/>
            <p:cNvSpPr/>
            <p:nvPr/>
          </p:nvSpPr>
          <p:spPr>
            <a:xfrm>
              <a:off x="1985772" y="3300984"/>
              <a:ext cx="55244" cy="88900"/>
            </a:xfrm>
            <a:custGeom>
              <a:avLst/>
              <a:gdLst/>
              <a:ahLst/>
              <a:cxnLst/>
              <a:rect l="l" t="t" r="r" b="b"/>
              <a:pathLst>
                <a:path w="55244" h="88900">
                  <a:moveTo>
                    <a:pt x="0" y="88391"/>
                  </a:moveTo>
                  <a:lnTo>
                    <a:pt x="54863" y="88391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8839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5" name="object 215"/>
            <p:cNvSpPr/>
            <p:nvPr/>
          </p:nvSpPr>
          <p:spPr>
            <a:xfrm>
              <a:off x="2141219" y="3249168"/>
              <a:ext cx="55244" cy="140335"/>
            </a:xfrm>
            <a:custGeom>
              <a:avLst/>
              <a:gdLst/>
              <a:ahLst/>
              <a:cxnLst/>
              <a:rect l="l" t="t" r="r" b="b"/>
              <a:pathLst>
                <a:path w="55244" h="140335">
                  <a:moveTo>
                    <a:pt x="54863" y="0"/>
                  </a:moveTo>
                  <a:lnTo>
                    <a:pt x="0" y="0"/>
                  </a:lnTo>
                  <a:lnTo>
                    <a:pt x="0" y="140208"/>
                  </a:lnTo>
                  <a:lnTo>
                    <a:pt x="54863" y="14020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6" name="object 216"/>
            <p:cNvSpPr/>
            <p:nvPr/>
          </p:nvSpPr>
          <p:spPr>
            <a:xfrm>
              <a:off x="2141219" y="3249168"/>
              <a:ext cx="55244" cy="140335"/>
            </a:xfrm>
            <a:custGeom>
              <a:avLst/>
              <a:gdLst/>
              <a:ahLst/>
              <a:cxnLst/>
              <a:rect l="l" t="t" r="r" b="b"/>
              <a:pathLst>
                <a:path w="55244" h="140335">
                  <a:moveTo>
                    <a:pt x="0" y="140208"/>
                  </a:moveTo>
                  <a:lnTo>
                    <a:pt x="54863" y="140208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4020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7" name="object 217"/>
            <p:cNvSpPr/>
            <p:nvPr/>
          </p:nvSpPr>
          <p:spPr>
            <a:xfrm>
              <a:off x="2296668" y="3176015"/>
              <a:ext cx="55244" cy="213360"/>
            </a:xfrm>
            <a:custGeom>
              <a:avLst/>
              <a:gdLst/>
              <a:ahLst/>
              <a:cxnLst/>
              <a:rect l="l" t="t" r="r" b="b"/>
              <a:pathLst>
                <a:path w="55244" h="213360">
                  <a:moveTo>
                    <a:pt x="54863" y="0"/>
                  </a:moveTo>
                  <a:lnTo>
                    <a:pt x="0" y="0"/>
                  </a:lnTo>
                  <a:lnTo>
                    <a:pt x="0" y="213360"/>
                  </a:lnTo>
                  <a:lnTo>
                    <a:pt x="54863" y="2133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8" name="object 218"/>
            <p:cNvSpPr/>
            <p:nvPr/>
          </p:nvSpPr>
          <p:spPr>
            <a:xfrm>
              <a:off x="2296668" y="3176015"/>
              <a:ext cx="55244" cy="213360"/>
            </a:xfrm>
            <a:custGeom>
              <a:avLst/>
              <a:gdLst/>
              <a:ahLst/>
              <a:cxnLst/>
              <a:rect l="l" t="t" r="r" b="b"/>
              <a:pathLst>
                <a:path w="55244" h="213360">
                  <a:moveTo>
                    <a:pt x="0" y="213360"/>
                  </a:moveTo>
                  <a:lnTo>
                    <a:pt x="54863" y="213360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2133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9" name="object 219"/>
            <p:cNvSpPr/>
            <p:nvPr/>
          </p:nvSpPr>
          <p:spPr>
            <a:xfrm>
              <a:off x="2452116" y="3112008"/>
              <a:ext cx="56515" cy="277495"/>
            </a:xfrm>
            <a:custGeom>
              <a:avLst/>
              <a:gdLst/>
              <a:ahLst/>
              <a:cxnLst/>
              <a:rect l="l" t="t" r="r" b="b"/>
              <a:pathLst>
                <a:path w="56514" h="277495">
                  <a:moveTo>
                    <a:pt x="56387" y="0"/>
                  </a:moveTo>
                  <a:lnTo>
                    <a:pt x="0" y="0"/>
                  </a:lnTo>
                  <a:lnTo>
                    <a:pt x="0" y="277367"/>
                  </a:lnTo>
                  <a:lnTo>
                    <a:pt x="56387" y="277367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0" name="object 220"/>
            <p:cNvSpPr/>
            <p:nvPr/>
          </p:nvSpPr>
          <p:spPr>
            <a:xfrm>
              <a:off x="2452116" y="3112008"/>
              <a:ext cx="56515" cy="277495"/>
            </a:xfrm>
            <a:custGeom>
              <a:avLst/>
              <a:gdLst/>
              <a:ahLst/>
              <a:cxnLst/>
              <a:rect l="l" t="t" r="r" b="b"/>
              <a:pathLst>
                <a:path w="56514" h="277495">
                  <a:moveTo>
                    <a:pt x="0" y="277367"/>
                  </a:moveTo>
                  <a:lnTo>
                    <a:pt x="56387" y="277367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277367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1" name="object 221"/>
            <p:cNvSpPr/>
            <p:nvPr/>
          </p:nvSpPr>
          <p:spPr>
            <a:xfrm>
              <a:off x="2607563" y="3040380"/>
              <a:ext cx="56515" cy="349250"/>
            </a:xfrm>
            <a:custGeom>
              <a:avLst/>
              <a:gdLst/>
              <a:ahLst/>
              <a:cxnLst/>
              <a:rect l="l" t="t" r="r" b="b"/>
              <a:pathLst>
                <a:path w="56514" h="349250">
                  <a:moveTo>
                    <a:pt x="56387" y="0"/>
                  </a:moveTo>
                  <a:lnTo>
                    <a:pt x="0" y="0"/>
                  </a:lnTo>
                  <a:lnTo>
                    <a:pt x="0" y="348996"/>
                  </a:lnTo>
                  <a:lnTo>
                    <a:pt x="56387" y="348996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2" name="object 222"/>
            <p:cNvSpPr/>
            <p:nvPr/>
          </p:nvSpPr>
          <p:spPr>
            <a:xfrm>
              <a:off x="2607563" y="3040380"/>
              <a:ext cx="56515" cy="349250"/>
            </a:xfrm>
            <a:custGeom>
              <a:avLst/>
              <a:gdLst/>
              <a:ahLst/>
              <a:cxnLst/>
              <a:rect l="l" t="t" r="r" b="b"/>
              <a:pathLst>
                <a:path w="56514" h="349250">
                  <a:moveTo>
                    <a:pt x="0" y="348996"/>
                  </a:moveTo>
                  <a:lnTo>
                    <a:pt x="56387" y="348996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3489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3" name="object 223"/>
            <p:cNvSpPr/>
            <p:nvPr/>
          </p:nvSpPr>
          <p:spPr>
            <a:xfrm>
              <a:off x="2763011" y="2947416"/>
              <a:ext cx="56515" cy="441959"/>
            </a:xfrm>
            <a:custGeom>
              <a:avLst/>
              <a:gdLst/>
              <a:ahLst/>
              <a:cxnLst/>
              <a:rect l="l" t="t" r="r" b="b"/>
              <a:pathLst>
                <a:path w="56514" h="441960">
                  <a:moveTo>
                    <a:pt x="56387" y="0"/>
                  </a:moveTo>
                  <a:lnTo>
                    <a:pt x="0" y="0"/>
                  </a:lnTo>
                  <a:lnTo>
                    <a:pt x="0" y="441960"/>
                  </a:lnTo>
                  <a:lnTo>
                    <a:pt x="56387" y="441960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4" name="object 224"/>
            <p:cNvSpPr/>
            <p:nvPr/>
          </p:nvSpPr>
          <p:spPr>
            <a:xfrm>
              <a:off x="2763011" y="2947416"/>
              <a:ext cx="56515" cy="441959"/>
            </a:xfrm>
            <a:custGeom>
              <a:avLst/>
              <a:gdLst/>
              <a:ahLst/>
              <a:cxnLst/>
              <a:rect l="l" t="t" r="r" b="b"/>
              <a:pathLst>
                <a:path w="56514" h="441960">
                  <a:moveTo>
                    <a:pt x="0" y="441960"/>
                  </a:moveTo>
                  <a:lnTo>
                    <a:pt x="56387" y="441960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4419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5" name="object 225"/>
            <p:cNvSpPr/>
            <p:nvPr/>
          </p:nvSpPr>
          <p:spPr>
            <a:xfrm>
              <a:off x="2918459" y="2872739"/>
              <a:ext cx="56515" cy="516890"/>
            </a:xfrm>
            <a:custGeom>
              <a:avLst/>
              <a:gdLst/>
              <a:ahLst/>
              <a:cxnLst/>
              <a:rect l="l" t="t" r="r" b="b"/>
              <a:pathLst>
                <a:path w="56514" h="516889">
                  <a:moveTo>
                    <a:pt x="56387" y="0"/>
                  </a:moveTo>
                  <a:lnTo>
                    <a:pt x="0" y="0"/>
                  </a:lnTo>
                  <a:lnTo>
                    <a:pt x="0" y="516636"/>
                  </a:lnTo>
                  <a:lnTo>
                    <a:pt x="56387" y="516636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6" name="object 226"/>
            <p:cNvSpPr/>
            <p:nvPr/>
          </p:nvSpPr>
          <p:spPr>
            <a:xfrm>
              <a:off x="2918459" y="2872739"/>
              <a:ext cx="56515" cy="516890"/>
            </a:xfrm>
            <a:custGeom>
              <a:avLst/>
              <a:gdLst/>
              <a:ahLst/>
              <a:cxnLst/>
              <a:rect l="l" t="t" r="r" b="b"/>
              <a:pathLst>
                <a:path w="56514" h="516889">
                  <a:moveTo>
                    <a:pt x="0" y="516636"/>
                  </a:moveTo>
                  <a:lnTo>
                    <a:pt x="56387" y="516636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5166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7" name="object 227"/>
            <p:cNvSpPr/>
            <p:nvPr/>
          </p:nvSpPr>
          <p:spPr>
            <a:xfrm>
              <a:off x="3073908" y="2764536"/>
              <a:ext cx="56515" cy="624840"/>
            </a:xfrm>
            <a:custGeom>
              <a:avLst/>
              <a:gdLst/>
              <a:ahLst/>
              <a:cxnLst/>
              <a:rect l="l" t="t" r="r" b="b"/>
              <a:pathLst>
                <a:path w="56514" h="624839">
                  <a:moveTo>
                    <a:pt x="56387" y="0"/>
                  </a:moveTo>
                  <a:lnTo>
                    <a:pt x="0" y="0"/>
                  </a:lnTo>
                  <a:lnTo>
                    <a:pt x="0" y="624839"/>
                  </a:lnTo>
                  <a:lnTo>
                    <a:pt x="56387" y="624839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8" name="object 228"/>
            <p:cNvSpPr/>
            <p:nvPr/>
          </p:nvSpPr>
          <p:spPr>
            <a:xfrm>
              <a:off x="3073908" y="2764536"/>
              <a:ext cx="56515" cy="624840"/>
            </a:xfrm>
            <a:custGeom>
              <a:avLst/>
              <a:gdLst/>
              <a:ahLst/>
              <a:cxnLst/>
              <a:rect l="l" t="t" r="r" b="b"/>
              <a:pathLst>
                <a:path w="56514" h="624839">
                  <a:moveTo>
                    <a:pt x="0" y="624839"/>
                  </a:moveTo>
                  <a:lnTo>
                    <a:pt x="56387" y="624839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62483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9" name="object 229"/>
            <p:cNvSpPr/>
            <p:nvPr/>
          </p:nvSpPr>
          <p:spPr>
            <a:xfrm>
              <a:off x="3229356" y="2677667"/>
              <a:ext cx="56515" cy="711835"/>
            </a:xfrm>
            <a:custGeom>
              <a:avLst/>
              <a:gdLst/>
              <a:ahLst/>
              <a:cxnLst/>
              <a:rect l="l" t="t" r="r" b="b"/>
              <a:pathLst>
                <a:path w="56514" h="711835">
                  <a:moveTo>
                    <a:pt x="56388" y="0"/>
                  </a:moveTo>
                  <a:lnTo>
                    <a:pt x="0" y="0"/>
                  </a:lnTo>
                  <a:lnTo>
                    <a:pt x="0" y="711708"/>
                  </a:lnTo>
                  <a:lnTo>
                    <a:pt x="56388" y="711708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0" name="object 230"/>
            <p:cNvSpPr/>
            <p:nvPr/>
          </p:nvSpPr>
          <p:spPr>
            <a:xfrm>
              <a:off x="3229356" y="2677667"/>
              <a:ext cx="56515" cy="711835"/>
            </a:xfrm>
            <a:custGeom>
              <a:avLst/>
              <a:gdLst/>
              <a:ahLst/>
              <a:cxnLst/>
              <a:rect l="l" t="t" r="r" b="b"/>
              <a:pathLst>
                <a:path w="56514" h="711835">
                  <a:moveTo>
                    <a:pt x="0" y="711708"/>
                  </a:moveTo>
                  <a:lnTo>
                    <a:pt x="56388" y="711708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0" y="71170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1" name="object 231"/>
            <p:cNvSpPr/>
            <p:nvPr/>
          </p:nvSpPr>
          <p:spPr>
            <a:xfrm>
              <a:off x="3386328" y="2552700"/>
              <a:ext cx="55244" cy="836930"/>
            </a:xfrm>
            <a:custGeom>
              <a:avLst/>
              <a:gdLst/>
              <a:ahLst/>
              <a:cxnLst/>
              <a:rect l="l" t="t" r="r" b="b"/>
              <a:pathLst>
                <a:path w="55245" h="836929">
                  <a:moveTo>
                    <a:pt x="54863" y="0"/>
                  </a:moveTo>
                  <a:lnTo>
                    <a:pt x="0" y="0"/>
                  </a:lnTo>
                  <a:lnTo>
                    <a:pt x="0" y="836676"/>
                  </a:lnTo>
                  <a:lnTo>
                    <a:pt x="54863" y="836676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2" name="object 232"/>
            <p:cNvSpPr/>
            <p:nvPr/>
          </p:nvSpPr>
          <p:spPr>
            <a:xfrm>
              <a:off x="3386328" y="2552700"/>
              <a:ext cx="55244" cy="836930"/>
            </a:xfrm>
            <a:custGeom>
              <a:avLst/>
              <a:gdLst/>
              <a:ahLst/>
              <a:cxnLst/>
              <a:rect l="l" t="t" r="r" b="b"/>
              <a:pathLst>
                <a:path w="55245" h="836929">
                  <a:moveTo>
                    <a:pt x="0" y="836676"/>
                  </a:moveTo>
                  <a:lnTo>
                    <a:pt x="54863" y="836676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83667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3" name="object 233"/>
            <p:cNvSpPr/>
            <p:nvPr/>
          </p:nvSpPr>
          <p:spPr>
            <a:xfrm>
              <a:off x="3541775" y="2468880"/>
              <a:ext cx="55244" cy="920750"/>
            </a:xfrm>
            <a:custGeom>
              <a:avLst/>
              <a:gdLst/>
              <a:ahLst/>
              <a:cxnLst/>
              <a:rect l="l" t="t" r="r" b="b"/>
              <a:pathLst>
                <a:path w="55245" h="920750">
                  <a:moveTo>
                    <a:pt x="54863" y="0"/>
                  </a:moveTo>
                  <a:lnTo>
                    <a:pt x="0" y="0"/>
                  </a:lnTo>
                  <a:lnTo>
                    <a:pt x="0" y="920496"/>
                  </a:lnTo>
                  <a:lnTo>
                    <a:pt x="54863" y="920496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4" name="object 234"/>
            <p:cNvSpPr/>
            <p:nvPr/>
          </p:nvSpPr>
          <p:spPr>
            <a:xfrm>
              <a:off x="3541775" y="2468880"/>
              <a:ext cx="55244" cy="920750"/>
            </a:xfrm>
            <a:custGeom>
              <a:avLst/>
              <a:gdLst/>
              <a:ahLst/>
              <a:cxnLst/>
              <a:rect l="l" t="t" r="r" b="b"/>
              <a:pathLst>
                <a:path w="55245" h="920750">
                  <a:moveTo>
                    <a:pt x="0" y="920496"/>
                  </a:moveTo>
                  <a:lnTo>
                    <a:pt x="54863" y="920496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9204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5" name="object 235"/>
            <p:cNvSpPr/>
            <p:nvPr/>
          </p:nvSpPr>
          <p:spPr>
            <a:xfrm>
              <a:off x="3697224" y="2432303"/>
              <a:ext cx="55244" cy="957580"/>
            </a:xfrm>
            <a:custGeom>
              <a:avLst/>
              <a:gdLst/>
              <a:ahLst/>
              <a:cxnLst/>
              <a:rect l="l" t="t" r="r" b="b"/>
              <a:pathLst>
                <a:path w="55245" h="957579">
                  <a:moveTo>
                    <a:pt x="54863" y="0"/>
                  </a:moveTo>
                  <a:lnTo>
                    <a:pt x="0" y="0"/>
                  </a:lnTo>
                  <a:lnTo>
                    <a:pt x="0" y="957072"/>
                  </a:lnTo>
                  <a:lnTo>
                    <a:pt x="54863" y="957072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6" name="object 236"/>
            <p:cNvSpPr/>
            <p:nvPr/>
          </p:nvSpPr>
          <p:spPr>
            <a:xfrm>
              <a:off x="3697224" y="2432303"/>
              <a:ext cx="55244" cy="957580"/>
            </a:xfrm>
            <a:custGeom>
              <a:avLst/>
              <a:gdLst/>
              <a:ahLst/>
              <a:cxnLst/>
              <a:rect l="l" t="t" r="r" b="b"/>
              <a:pathLst>
                <a:path w="55245" h="957579">
                  <a:moveTo>
                    <a:pt x="0" y="957072"/>
                  </a:moveTo>
                  <a:lnTo>
                    <a:pt x="54863" y="957072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95707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7" name="object 237"/>
            <p:cNvSpPr/>
            <p:nvPr/>
          </p:nvSpPr>
          <p:spPr>
            <a:xfrm>
              <a:off x="3852672" y="2389631"/>
              <a:ext cx="55244" cy="1000125"/>
            </a:xfrm>
            <a:custGeom>
              <a:avLst/>
              <a:gdLst/>
              <a:ahLst/>
              <a:cxnLst/>
              <a:rect l="l" t="t" r="r" b="b"/>
              <a:pathLst>
                <a:path w="55245" h="1000125">
                  <a:moveTo>
                    <a:pt x="54863" y="0"/>
                  </a:moveTo>
                  <a:lnTo>
                    <a:pt x="0" y="0"/>
                  </a:lnTo>
                  <a:lnTo>
                    <a:pt x="0" y="999744"/>
                  </a:lnTo>
                  <a:lnTo>
                    <a:pt x="54863" y="999744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8" name="object 238"/>
            <p:cNvSpPr/>
            <p:nvPr/>
          </p:nvSpPr>
          <p:spPr>
            <a:xfrm>
              <a:off x="3852672" y="2389631"/>
              <a:ext cx="55244" cy="1000125"/>
            </a:xfrm>
            <a:custGeom>
              <a:avLst/>
              <a:gdLst/>
              <a:ahLst/>
              <a:cxnLst/>
              <a:rect l="l" t="t" r="r" b="b"/>
              <a:pathLst>
                <a:path w="55245" h="1000125">
                  <a:moveTo>
                    <a:pt x="0" y="999744"/>
                  </a:moveTo>
                  <a:lnTo>
                    <a:pt x="54863" y="999744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9997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9" name="object 239"/>
            <p:cNvSpPr/>
            <p:nvPr/>
          </p:nvSpPr>
          <p:spPr>
            <a:xfrm>
              <a:off x="4008119" y="2339339"/>
              <a:ext cx="55244" cy="1050290"/>
            </a:xfrm>
            <a:custGeom>
              <a:avLst/>
              <a:gdLst/>
              <a:ahLst/>
              <a:cxnLst/>
              <a:rect l="l" t="t" r="r" b="b"/>
              <a:pathLst>
                <a:path w="55245" h="1050289">
                  <a:moveTo>
                    <a:pt x="54863" y="0"/>
                  </a:moveTo>
                  <a:lnTo>
                    <a:pt x="0" y="0"/>
                  </a:lnTo>
                  <a:lnTo>
                    <a:pt x="0" y="1050036"/>
                  </a:lnTo>
                  <a:lnTo>
                    <a:pt x="54863" y="1050036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0" name="object 240"/>
            <p:cNvSpPr/>
            <p:nvPr/>
          </p:nvSpPr>
          <p:spPr>
            <a:xfrm>
              <a:off x="4008119" y="2339339"/>
              <a:ext cx="55244" cy="1050290"/>
            </a:xfrm>
            <a:custGeom>
              <a:avLst/>
              <a:gdLst/>
              <a:ahLst/>
              <a:cxnLst/>
              <a:rect l="l" t="t" r="r" b="b"/>
              <a:pathLst>
                <a:path w="55245" h="1050289">
                  <a:moveTo>
                    <a:pt x="0" y="1050036"/>
                  </a:moveTo>
                  <a:lnTo>
                    <a:pt x="54863" y="1050036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0500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1" name="object 241"/>
            <p:cNvSpPr/>
            <p:nvPr/>
          </p:nvSpPr>
          <p:spPr>
            <a:xfrm>
              <a:off x="4163568" y="2308859"/>
              <a:ext cx="55244" cy="1080770"/>
            </a:xfrm>
            <a:custGeom>
              <a:avLst/>
              <a:gdLst/>
              <a:ahLst/>
              <a:cxnLst/>
              <a:rect l="l" t="t" r="r" b="b"/>
              <a:pathLst>
                <a:path w="55245" h="1080770">
                  <a:moveTo>
                    <a:pt x="54863" y="0"/>
                  </a:moveTo>
                  <a:lnTo>
                    <a:pt x="0" y="0"/>
                  </a:lnTo>
                  <a:lnTo>
                    <a:pt x="0" y="1080515"/>
                  </a:lnTo>
                  <a:lnTo>
                    <a:pt x="54863" y="1080515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2" name="object 242"/>
            <p:cNvSpPr/>
            <p:nvPr/>
          </p:nvSpPr>
          <p:spPr>
            <a:xfrm>
              <a:off x="4163568" y="2308859"/>
              <a:ext cx="55244" cy="1080770"/>
            </a:xfrm>
            <a:custGeom>
              <a:avLst/>
              <a:gdLst/>
              <a:ahLst/>
              <a:cxnLst/>
              <a:rect l="l" t="t" r="r" b="b"/>
              <a:pathLst>
                <a:path w="55245" h="1080770">
                  <a:moveTo>
                    <a:pt x="0" y="1080515"/>
                  </a:moveTo>
                  <a:lnTo>
                    <a:pt x="54863" y="1080515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080515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3" name="object 243"/>
            <p:cNvSpPr/>
            <p:nvPr/>
          </p:nvSpPr>
          <p:spPr>
            <a:xfrm>
              <a:off x="4319015" y="2330195"/>
              <a:ext cx="56515" cy="1059180"/>
            </a:xfrm>
            <a:custGeom>
              <a:avLst/>
              <a:gdLst/>
              <a:ahLst/>
              <a:cxnLst/>
              <a:rect l="l" t="t" r="r" b="b"/>
              <a:pathLst>
                <a:path w="56514" h="1059179">
                  <a:moveTo>
                    <a:pt x="56387" y="0"/>
                  </a:moveTo>
                  <a:lnTo>
                    <a:pt x="0" y="0"/>
                  </a:lnTo>
                  <a:lnTo>
                    <a:pt x="0" y="1059179"/>
                  </a:lnTo>
                  <a:lnTo>
                    <a:pt x="56387" y="1059179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4" name="object 244"/>
            <p:cNvSpPr/>
            <p:nvPr/>
          </p:nvSpPr>
          <p:spPr>
            <a:xfrm>
              <a:off x="4319015" y="2330195"/>
              <a:ext cx="56515" cy="1059180"/>
            </a:xfrm>
            <a:custGeom>
              <a:avLst/>
              <a:gdLst/>
              <a:ahLst/>
              <a:cxnLst/>
              <a:rect l="l" t="t" r="r" b="b"/>
              <a:pathLst>
                <a:path w="56514" h="1059179">
                  <a:moveTo>
                    <a:pt x="0" y="1059179"/>
                  </a:moveTo>
                  <a:lnTo>
                    <a:pt x="56387" y="1059179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105917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5" name="object 245"/>
            <p:cNvSpPr/>
            <p:nvPr/>
          </p:nvSpPr>
          <p:spPr>
            <a:xfrm>
              <a:off x="4474463" y="2339339"/>
              <a:ext cx="56515" cy="1050290"/>
            </a:xfrm>
            <a:custGeom>
              <a:avLst/>
              <a:gdLst/>
              <a:ahLst/>
              <a:cxnLst/>
              <a:rect l="l" t="t" r="r" b="b"/>
              <a:pathLst>
                <a:path w="56514" h="1050289">
                  <a:moveTo>
                    <a:pt x="56387" y="0"/>
                  </a:moveTo>
                  <a:lnTo>
                    <a:pt x="0" y="0"/>
                  </a:lnTo>
                  <a:lnTo>
                    <a:pt x="0" y="1050036"/>
                  </a:lnTo>
                  <a:lnTo>
                    <a:pt x="56387" y="1050036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6" name="object 246"/>
            <p:cNvSpPr/>
            <p:nvPr/>
          </p:nvSpPr>
          <p:spPr>
            <a:xfrm>
              <a:off x="4474463" y="2339339"/>
              <a:ext cx="56515" cy="1050290"/>
            </a:xfrm>
            <a:custGeom>
              <a:avLst/>
              <a:gdLst/>
              <a:ahLst/>
              <a:cxnLst/>
              <a:rect l="l" t="t" r="r" b="b"/>
              <a:pathLst>
                <a:path w="56514" h="1050289">
                  <a:moveTo>
                    <a:pt x="0" y="1050036"/>
                  </a:moveTo>
                  <a:lnTo>
                    <a:pt x="56387" y="1050036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1050036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7" name="object 247"/>
            <p:cNvSpPr/>
            <p:nvPr/>
          </p:nvSpPr>
          <p:spPr>
            <a:xfrm>
              <a:off x="4629911" y="2403347"/>
              <a:ext cx="56515" cy="986155"/>
            </a:xfrm>
            <a:custGeom>
              <a:avLst/>
              <a:gdLst/>
              <a:ahLst/>
              <a:cxnLst/>
              <a:rect l="l" t="t" r="r" b="b"/>
              <a:pathLst>
                <a:path w="56514" h="986154">
                  <a:moveTo>
                    <a:pt x="56387" y="0"/>
                  </a:moveTo>
                  <a:lnTo>
                    <a:pt x="0" y="0"/>
                  </a:lnTo>
                  <a:lnTo>
                    <a:pt x="0" y="986027"/>
                  </a:lnTo>
                  <a:lnTo>
                    <a:pt x="56387" y="986027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8" name="object 248"/>
            <p:cNvSpPr/>
            <p:nvPr/>
          </p:nvSpPr>
          <p:spPr>
            <a:xfrm>
              <a:off x="4629911" y="2403347"/>
              <a:ext cx="56515" cy="986155"/>
            </a:xfrm>
            <a:custGeom>
              <a:avLst/>
              <a:gdLst/>
              <a:ahLst/>
              <a:cxnLst/>
              <a:rect l="l" t="t" r="r" b="b"/>
              <a:pathLst>
                <a:path w="56514" h="986154">
                  <a:moveTo>
                    <a:pt x="0" y="986027"/>
                  </a:moveTo>
                  <a:lnTo>
                    <a:pt x="56387" y="986027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98602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9" name="object 249"/>
            <p:cNvSpPr/>
            <p:nvPr/>
          </p:nvSpPr>
          <p:spPr>
            <a:xfrm>
              <a:off x="4785360" y="2493263"/>
              <a:ext cx="56515" cy="896619"/>
            </a:xfrm>
            <a:custGeom>
              <a:avLst/>
              <a:gdLst/>
              <a:ahLst/>
              <a:cxnLst/>
              <a:rect l="l" t="t" r="r" b="b"/>
              <a:pathLst>
                <a:path w="56514" h="896620">
                  <a:moveTo>
                    <a:pt x="56387" y="0"/>
                  </a:moveTo>
                  <a:lnTo>
                    <a:pt x="0" y="0"/>
                  </a:lnTo>
                  <a:lnTo>
                    <a:pt x="0" y="896112"/>
                  </a:lnTo>
                  <a:lnTo>
                    <a:pt x="56387" y="896112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0" name="object 250"/>
            <p:cNvSpPr/>
            <p:nvPr/>
          </p:nvSpPr>
          <p:spPr>
            <a:xfrm>
              <a:off x="4785360" y="2493263"/>
              <a:ext cx="56515" cy="896619"/>
            </a:xfrm>
            <a:custGeom>
              <a:avLst/>
              <a:gdLst/>
              <a:ahLst/>
              <a:cxnLst/>
              <a:rect l="l" t="t" r="r" b="b"/>
              <a:pathLst>
                <a:path w="56514" h="896620">
                  <a:moveTo>
                    <a:pt x="0" y="896112"/>
                  </a:moveTo>
                  <a:lnTo>
                    <a:pt x="56387" y="896112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89611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1" name="object 251"/>
            <p:cNvSpPr/>
            <p:nvPr/>
          </p:nvSpPr>
          <p:spPr>
            <a:xfrm>
              <a:off x="4940808" y="2587752"/>
              <a:ext cx="56515" cy="802005"/>
            </a:xfrm>
            <a:custGeom>
              <a:avLst/>
              <a:gdLst/>
              <a:ahLst/>
              <a:cxnLst/>
              <a:rect l="l" t="t" r="r" b="b"/>
              <a:pathLst>
                <a:path w="56514" h="802004">
                  <a:moveTo>
                    <a:pt x="56387" y="0"/>
                  </a:moveTo>
                  <a:lnTo>
                    <a:pt x="0" y="0"/>
                  </a:lnTo>
                  <a:lnTo>
                    <a:pt x="0" y="801624"/>
                  </a:lnTo>
                  <a:lnTo>
                    <a:pt x="56387" y="801624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2" name="object 252"/>
            <p:cNvSpPr/>
            <p:nvPr/>
          </p:nvSpPr>
          <p:spPr>
            <a:xfrm>
              <a:off x="4940808" y="2587752"/>
              <a:ext cx="56515" cy="802005"/>
            </a:xfrm>
            <a:custGeom>
              <a:avLst/>
              <a:gdLst/>
              <a:ahLst/>
              <a:cxnLst/>
              <a:rect l="l" t="t" r="r" b="b"/>
              <a:pathLst>
                <a:path w="56514" h="802004">
                  <a:moveTo>
                    <a:pt x="0" y="801624"/>
                  </a:moveTo>
                  <a:lnTo>
                    <a:pt x="56387" y="801624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80162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3" name="object 253"/>
            <p:cNvSpPr/>
            <p:nvPr/>
          </p:nvSpPr>
          <p:spPr>
            <a:xfrm>
              <a:off x="5096255" y="2747772"/>
              <a:ext cx="56515" cy="641985"/>
            </a:xfrm>
            <a:custGeom>
              <a:avLst/>
              <a:gdLst/>
              <a:ahLst/>
              <a:cxnLst/>
              <a:rect l="l" t="t" r="r" b="b"/>
              <a:pathLst>
                <a:path w="56514" h="641985">
                  <a:moveTo>
                    <a:pt x="56387" y="0"/>
                  </a:moveTo>
                  <a:lnTo>
                    <a:pt x="0" y="0"/>
                  </a:lnTo>
                  <a:lnTo>
                    <a:pt x="0" y="641603"/>
                  </a:lnTo>
                  <a:lnTo>
                    <a:pt x="56387" y="641603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4" name="object 254"/>
            <p:cNvSpPr/>
            <p:nvPr/>
          </p:nvSpPr>
          <p:spPr>
            <a:xfrm>
              <a:off x="5096255" y="2747772"/>
              <a:ext cx="56515" cy="641985"/>
            </a:xfrm>
            <a:custGeom>
              <a:avLst/>
              <a:gdLst/>
              <a:ahLst/>
              <a:cxnLst/>
              <a:rect l="l" t="t" r="r" b="b"/>
              <a:pathLst>
                <a:path w="56514" h="641985">
                  <a:moveTo>
                    <a:pt x="0" y="641603"/>
                  </a:moveTo>
                  <a:lnTo>
                    <a:pt x="56387" y="641603"/>
                  </a:lnTo>
                  <a:lnTo>
                    <a:pt x="56387" y="0"/>
                  </a:lnTo>
                  <a:lnTo>
                    <a:pt x="0" y="0"/>
                  </a:lnTo>
                  <a:lnTo>
                    <a:pt x="0" y="641603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5" name="object 255"/>
            <p:cNvSpPr/>
            <p:nvPr/>
          </p:nvSpPr>
          <p:spPr>
            <a:xfrm>
              <a:off x="5253228" y="2851403"/>
              <a:ext cx="55244" cy="538480"/>
            </a:xfrm>
            <a:custGeom>
              <a:avLst/>
              <a:gdLst/>
              <a:ahLst/>
              <a:cxnLst/>
              <a:rect l="l" t="t" r="r" b="b"/>
              <a:pathLst>
                <a:path w="55245" h="538479">
                  <a:moveTo>
                    <a:pt x="54863" y="0"/>
                  </a:moveTo>
                  <a:lnTo>
                    <a:pt x="0" y="0"/>
                  </a:lnTo>
                  <a:lnTo>
                    <a:pt x="0" y="537972"/>
                  </a:lnTo>
                  <a:lnTo>
                    <a:pt x="54863" y="537972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6" name="object 256"/>
            <p:cNvSpPr/>
            <p:nvPr/>
          </p:nvSpPr>
          <p:spPr>
            <a:xfrm>
              <a:off x="5253228" y="2851403"/>
              <a:ext cx="55244" cy="538480"/>
            </a:xfrm>
            <a:custGeom>
              <a:avLst/>
              <a:gdLst/>
              <a:ahLst/>
              <a:cxnLst/>
              <a:rect l="l" t="t" r="r" b="b"/>
              <a:pathLst>
                <a:path w="55245" h="538479">
                  <a:moveTo>
                    <a:pt x="0" y="537972"/>
                  </a:moveTo>
                  <a:lnTo>
                    <a:pt x="54863" y="537972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53797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7" name="object 257"/>
            <p:cNvSpPr/>
            <p:nvPr/>
          </p:nvSpPr>
          <p:spPr>
            <a:xfrm>
              <a:off x="5408675" y="2999231"/>
              <a:ext cx="55244" cy="390525"/>
            </a:xfrm>
            <a:custGeom>
              <a:avLst/>
              <a:gdLst/>
              <a:ahLst/>
              <a:cxnLst/>
              <a:rect l="l" t="t" r="r" b="b"/>
              <a:pathLst>
                <a:path w="55245" h="390525">
                  <a:moveTo>
                    <a:pt x="54863" y="0"/>
                  </a:moveTo>
                  <a:lnTo>
                    <a:pt x="0" y="0"/>
                  </a:lnTo>
                  <a:lnTo>
                    <a:pt x="0" y="390144"/>
                  </a:lnTo>
                  <a:lnTo>
                    <a:pt x="54863" y="390144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8" name="object 258"/>
            <p:cNvSpPr/>
            <p:nvPr/>
          </p:nvSpPr>
          <p:spPr>
            <a:xfrm>
              <a:off x="5408675" y="2999231"/>
              <a:ext cx="55244" cy="390525"/>
            </a:xfrm>
            <a:custGeom>
              <a:avLst/>
              <a:gdLst/>
              <a:ahLst/>
              <a:cxnLst/>
              <a:rect l="l" t="t" r="r" b="b"/>
              <a:pathLst>
                <a:path w="55245" h="390525">
                  <a:moveTo>
                    <a:pt x="0" y="390144"/>
                  </a:moveTo>
                  <a:lnTo>
                    <a:pt x="54863" y="390144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3901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9" name="object 259"/>
            <p:cNvSpPr/>
            <p:nvPr/>
          </p:nvSpPr>
          <p:spPr>
            <a:xfrm>
              <a:off x="5564123" y="3137915"/>
              <a:ext cx="55244" cy="251460"/>
            </a:xfrm>
            <a:custGeom>
              <a:avLst/>
              <a:gdLst/>
              <a:ahLst/>
              <a:cxnLst/>
              <a:rect l="l" t="t" r="r" b="b"/>
              <a:pathLst>
                <a:path w="55245" h="251460">
                  <a:moveTo>
                    <a:pt x="54863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54863" y="2514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0" name="object 260"/>
            <p:cNvSpPr/>
            <p:nvPr/>
          </p:nvSpPr>
          <p:spPr>
            <a:xfrm>
              <a:off x="5564123" y="3137915"/>
              <a:ext cx="55244" cy="251460"/>
            </a:xfrm>
            <a:custGeom>
              <a:avLst/>
              <a:gdLst/>
              <a:ahLst/>
              <a:cxnLst/>
              <a:rect l="l" t="t" r="r" b="b"/>
              <a:pathLst>
                <a:path w="55245" h="251460">
                  <a:moveTo>
                    <a:pt x="0" y="251460"/>
                  </a:moveTo>
                  <a:lnTo>
                    <a:pt x="54863" y="251460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2514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1" name="object 261"/>
            <p:cNvSpPr/>
            <p:nvPr/>
          </p:nvSpPr>
          <p:spPr>
            <a:xfrm>
              <a:off x="5719572" y="3259836"/>
              <a:ext cx="55244" cy="129539"/>
            </a:xfrm>
            <a:custGeom>
              <a:avLst/>
              <a:gdLst/>
              <a:ahLst/>
              <a:cxnLst/>
              <a:rect l="l" t="t" r="r" b="b"/>
              <a:pathLst>
                <a:path w="55245" h="129539">
                  <a:moveTo>
                    <a:pt x="54863" y="0"/>
                  </a:moveTo>
                  <a:lnTo>
                    <a:pt x="0" y="0"/>
                  </a:lnTo>
                  <a:lnTo>
                    <a:pt x="0" y="129539"/>
                  </a:lnTo>
                  <a:lnTo>
                    <a:pt x="54863" y="129539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2" name="object 262"/>
            <p:cNvSpPr/>
            <p:nvPr/>
          </p:nvSpPr>
          <p:spPr>
            <a:xfrm>
              <a:off x="5719572" y="3259836"/>
              <a:ext cx="55244" cy="129539"/>
            </a:xfrm>
            <a:custGeom>
              <a:avLst/>
              <a:gdLst/>
              <a:ahLst/>
              <a:cxnLst/>
              <a:rect l="l" t="t" r="r" b="b"/>
              <a:pathLst>
                <a:path w="55245" h="129539">
                  <a:moveTo>
                    <a:pt x="0" y="129539"/>
                  </a:moveTo>
                  <a:lnTo>
                    <a:pt x="54863" y="129539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12953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3" name="object 263"/>
            <p:cNvSpPr/>
            <p:nvPr/>
          </p:nvSpPr>
          <p:spPr>
            <a:xfrm>
              <a:off x="5875019" y="3348227"/>
              <a:ext cx="55244" cy="41275"/>
            </a:xfrm>
            <a:custGeom>
              <a:avLst/>
              <a:gdLst/>
              <a:ahLst/>
              <a:cxnLst/>
              <a:rect l="l" t="t" r="r" b="b"/>
              <a:pathLst>
                <a:path w="55245" h="41275">
                  <a:moveTo>
                    <a:pt x="54863" y="0"/>
                  </a:moveTo>
                  <a:lnTo>
                    <a:pt x="0" y="0"/>
                  </a:lnTo>
                  <a:lnTo>
                    <a:pt x="0" y="41148"/>
                  </a:lnTo>
                  <a:lnTo>
                    <a:pt x="54863" y="4114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4" name="object 264"/>
            <p:cNvSpPr/>
            <p:nvPr/>
          </p:nvSpPr>
          <p:spPr>
            <a:xfrm>
              <a:off x="5875019" y="3348227"/>
              <a:ext cx="55244" cy="41275"/>
            </a:xfrm>
            <a:custGeom>
              <a:avLst/>
              <a:gdLst/>
              <a:ahLst/>
              <a:cxnLst/>
              <a:rect l="l" t="t" r="r" b="b"/>
              <a:pathLst>
                <a:path w="55245" h="41275">
                  <a:moveTo>
                    <a:pt x="0" y="41148"/>
                  </a:moveTo>
                  <a:lnTo>
                    <a:pt x="54863" y="41148"/>
                  </a:lnTo>
                  <a:lnTo>
                    <a:pt x="54863" y="0"/>
                  </a:lnTo>
                  <a:lnTo>
                    <a:pt x="0" y="0"/>
                  </a:lnTo>
                  <a:lnTo>
                    <a:pt x="0" y="4114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5" name="object 265"/>
            <p:cNvSpPr/>
            <p:nvPr/>
          </p:nvSpPr>
          <p:spPr>
            <a:xfrm>
              <a:off x="1245108" y="1459991"/>
              <a:ext cx="4707890" cy="1971039"/>
            </a:xfrm>
            <a:custGeom>
              <a:avLst/>
              <a:gdLst/>
              <a:ahLst/>
              <a:cxnLst/>
              <a:rect l="l" t="t" r="r" b="b"/>
              <a:pathLst>
                <a:path w="4707890" h="1971039">
                  <a:moveTo>
                    <a:pt x="39623" y="1929384"/>
                  </a:moveTo>
                  <a:lnTo>
                    <a:pt x="39623" y="0"/>
                  </a:lnTo>
                </a:path>
                <a:path w="4707890" h="1971039">
                  <a:moveTo>
                    <a:pt x="0" y="1929384"/>
                  </a:moveTo>
                  <a:lnTo>
                    <a:pt x="39623" y="1929384"/>
                  </a:lnTo>
                </a:path>
                <a:path w="4707890" h="1971039">
                  <a:moveTo>
                    <a:pt x="0" y="1769364"/>
                  </a:moveTo>
                  <a:lnTo>
                    <a:pt x="39623" y="1769364"/>
                  </a:lnTo>
                </a:path>
                <a:path w="4707890" h="1971039">
                  <a:moveTo>
                    <a:pt x="0" y="1607820"/>
                  </a:moveTo>
                  <a:lnTo>
                    <a:pt x="39623" y="1607820"/>
                  </a:lnTo>
                </a:path>
                <a:path w="4707890" h="1971039">
                  <a:moveTo>
                    <a:pt x="0" y="1447800"/>
                  </a:moveTo>
                  <a:lnTo>
                    <a:pt x="39623" y="1447800"/>
                  </a:lnTo>
                </a:path>
                <a:path w="4707890" h="1971039">
                  <a:moveTo>
                    <a:pt x="0" y="1286256"/>
                  </a:moveTo>
                  <a:lnTo>
                    <a:pt x="39623" y="1286256"/>
                  </a:lnTo>
                </a:path>
                <a:path w="4707890" h="1971039">
                  <a:moveTo>
                    <a:pt x="0" y="1126236"/>
                  </a:moveTo>
                  <a:lnTo>
                    <a:pt x="39623" y="1126236"/>
                  </a:lnTo>
                </a:path>
                <a:path w="4707890" h="1971039">
                  <a:moveTo>
                    <a:pt x="0" y="964692"/>
                  </a:moveTo>
                  <a:lnTo>
                    <a:pt x="39623" y="964692"/>
                  </a:lnTo>
                </a:path>
                <a:path w="4707890" h="1971039">
                  <a:moveTo>
                    <a:pt x="0" y="804672"/>
                  </a:moveTo>
                  <a:lnTo>
                    <a:pt x="39623" y="804672"/>
                  </a:lnTo>
                </a:path>
                <a:path w="4707890" h="1971039">
                  <a:moveTo>
                    <a:pt x="0" y="643128"/>
                  </a:moveTo>
                  <a:lnTo>
                    <a:pt x="39623" y="643128"/>
                  </a:lnTo>
                </a:path>
                <a:path w="4707890" h="1971039">
                  <a:moveTo>
                    <a:pt x="0" y="483108"/>
                  </a:moveTo>
                  <a:lnTo>
                    <a:pt x="39623" y="483108"/>
                  </a:lnTo>
                </a:path>
                <a:path w="4707890" h="1971039">
                  <a:moveTo>
                    <a:pt x="0" y="321563"/>
                  </a:moveTo>
                  <a:lnTo>
                    <a:pt x="39623" y="321563"/>
                  </a:lnTo>
                </a:path>
                <a:path w="4707890" h="1971039">
                  <a:moveTo>
                    <a:pt x="0" y="161544"/>
                  </a:moveTo>
                  <a:lnTo>
                    <a:pt x="39623" y="161544"/>
                  </a:lnTo>
                </a:path>
                <a:path w="4707890" h="1971039">
                  <a:moveTo>
                    <a:pt x="0" y="0"/>
                  </a:moveTo>
                  <a:lnTo>
                    <a:pt x="39623" y="0"/>
                  </a:lnTo>
                </a:path>
                <a:path w="4707890" h="1971039">
                  <a:moveTo>
                    <a:pt x="39623" y="1929384"/>
                  </a:moveTo>
                  <a:lnTo>
                    <a:pt x="4707636" y="1929384"/>
                  </a:lnTo>
                </a:path>
                <a:path w="4707890" h="1971039">
                  <a:moveTo>
                    <a:pt x="39623" y="1929384"/>
                  </a:moveTo>
                  <a:lnTo>
                    <a:pt x="39623" y="1970532"/>
                  </a:lnTo>
                </a:path>
                <a:path w="4707890" h="1971039">
                  <a:moveTo>
                    <a:pt x="196595" y="1929384"/>
                  </a:moveTo>
                  <a:lnTo>
                    <a:pt x="196595" y="1970532"/>
                  </a:lnTo>
                </a:path>
                <a:path w="4707890" h="1971039">
                  <a:moveTo>
                    <a:pt x="352044" y="1929384"/>
                  </a:moveTo>
                  <a:lnTo>
                    <a:pt x="352044" y="1970532"/>
                  </a:lnTo>
                </a:path>
                <a:path w="4707890" h="1971039">
                  <a:moveTo>
                    <a:pt x="507491" y="1929384"/>
                  </a:moveTo>
                  <a:lnTo>
                    <a:pt x="507491" y="1970532"/>
                  </a:lnTo>
                </a:path>
                <a:path w="4707890" h="1971039">
                  <a:moveTo>
                    <a:pt x="662940" y="1929384"/>
                  </a:moveTo>
                  <a:lnTo>
                    <a:pt x="662940" y="1970532"/>
                  </a:lnTo>
                </a:path>
                <a:path w="4707890" h="1971039">
                  <a:moveTo>
                    <a:pt x="818387" y="1929384"/>
                  </a:moveTo>
                  <a:lnTo>
                    <a:pt x="818387" y="1970532"/>
                  </a:lnTo>
                </a:path>
                <a:path w="4707890" h="1971039">
                  <a:moveTo>
                    <a:pt x="973835" y="1929384"/>
                  </a:moveTo>
                  <a:lnTo>
                    <a:pt x="973835" y="1970532"/>
                  </a:lnTo>
                </a:path>
                <a:path w="4707890" h="1971039">
                  <a:moveTo>
                    <a:pt x="1129284" y="1929384"/>
                  </a:moveTo>
                  <a:lnTo>
                    <a:pt x="1129284" y="1970532"/>
                  </a:lnTo>
                </a:path>
                <a:path w="4707890" h="1971039">
                  <a:moveTo>
                    <a:pt x="1284731" y="1929384"/>
                  </a:moveTo>
                  <a:lnTo>
                    <a:pt x="1284731" y="1970532"/>
                  </a:lnTo>
                </a:path>
                <a:path w="4707890" h="1971039">
                  <a:moveTo>
                    <a:pt x="1440180" y="1929384"/>
                  </a:moveTo>
                  <a:lnTo>
                    <a:pt x="1440180" y="1970532"/>
                  </a:lnTo>
                </a:path>
                <a:path w="4707890" h="1971039">
                  <a:moveTo>
                    <a:pt x="1595628" y="1929384"/>
                  </a:moveTo>
                  <a:lnTo>
                    <a:pt x="1595628" y="1970532"/>
                  </a:lnTo>
                </a:path>
                <a:path w="4707890" h="1971039">
                  <a:moveTo>
                    <a:pt x="1751076" y="1929384"/>
                  </a:moveTo>
                  <a:lnTo>
                    <a:pt x="1751076" y="1970532"/>
                  </a:lnTo>
                </a:path>
                <a:path w="4707890" h="1971039">
                  <a:moveTo>
                    <a:pt x="1906524" y="1929384"/>
                  </a:moveTo>
                  <a:lnTo>
                    <a:pt x="1906524" y="1970532"/>
                  </a:lnTo>
                </a:path>
                <a:path w="4707890" h="1971039">
                  <a:moveTo>
                    <a:pt x="2063495" y="1929384"/>
                  </a:moveTo>
                  <a:lnTo>
                    <a:pt x="2063495" y="1970532"/>
                  </a:lnTo>
                </a:path>
                <a:path w="4707890" h="1971039">
                  <a:moveTo>
                    <a:pt x="2218943" y="1929384"/>
                  </a:moveTo>
                  <a:lnTo>
                    <a:pt x="2218943" y="1970532"/>
                  </a:lnTo>
                </a:path>
                <a:path w="4707890" h="1971039">
                  <a:moveTo>
                    <a:pt x="2374391" y="1929384"/>
                  </a:moveTo>
                  <a:lnTo>
                    <a:pt x="2374391" y="1970532"/>
                  </a:lnTo>
                </a:path>
                <a:path w="4707890" h="1971039">
                  <a:moveTo>
                    <a:pt x="2529840" y="1929384"/>
                  </a:moveTo>
                  <a:lnTo>
                    <a:pt x="2529840" y="1970532"/>
                  </a:lnTo>
                </a:path>
                <a:path w="4707890" h="1971039">
                  <a:moveTo>
                    <a:pt x="2685288" y="1929384"/>
                  </a:moveTo>
                  <a:lnTo>
                    <a:pt x="2685288" y="1970532"/>
                  </a:lnTo>
                </a:path>
                <a:path w="4707890" h="1971039">
                  <a:moveTo>
                    <a:pt x="2840736" y="1929384"/>
                  </a:moveTo>
                  <a:lnTo>
                    <a:pt x="2840736" y="1970532"/>
                  </a:lnTo>
                </a:path>
                <a:path w="4707890" h="1971039">
                  <a:moveTo>
                    <a:pt x="2996183" y="1929384"/>
                  </a:moveTo>
                  <a:lnTo>
                    <a:pt x="2996183" y="1970532"/>
                  </a:lnTo>
                </a:path>
                <a:path w="4707890" h="1971039">
                  <a:moveTo>
                    <a:pt x="3151631" y="1929384"/>
                  </a:moveTo>
                  <a:lnTo>
                    <a:pt x="3151631" y="1970532"/>
                  </a:lnTo>
                </a:path>
                <a:path w="4707890" h="1971039">
                  <a:moveTo>
                    <a:pt x="3307079" y="1929384"/>
                  </a:moveTo>
                  <a:lnTo>
                    <a:pt x="3307079" y="1970532"/>
                  </a:lnTo>
                </a:path>
                <a:path w="4707890" h="1971039">
                  <a:moveTo>
                    <a:pt x="3462528" y="1929384"/>
                  </a:moveTo>
                  <a:lnTo>
                    <a:pt x="3462528" y="1970532"/>
                  </a:lnTo>
                </a:path>
                <a:path w="4707890" h="1971039">
                  <a:moveTo>
                    <a:pt x="3617976" y="1929384"/>
                  </a:moveTo>
                  <a:lnTo>
                    <a:pt x="3617976" y="1970532"/>
                  </a:lnTo>
                </a:path>
                <a:path w="4707890" h="1971039">
                  <a:moveTo>
                    <a:pt x="3773424" y="1929384"/>
                  </a:moveTo>
                  <a:lnTo>
                    <a:pt x="3773424" y="1970532"/>
                  </a:lnTo>
                </a:path>
                <a:path w="4707890" h="1971039">
                  <a:moveTo>
                    <a:pt x="3928871" y="1929384"/>
                  </a:moveTo>
                  <a:lnTo>
                    <a:pt x="3928871" y="1970532"/>
                  </a:lnTo>
                </a:path>
                <a:path w="4707890" h="1971039">
                  <a:moveTo>
                    <a:pt x="4085843" y="1929384"/>
                  </a:moveTo>
                  <a:lnTo>
                    <a:pt x="4085843" y="1970532"/>
                  </a:lnTo>
                </a:path>
                <a:path w="4707890" h="1971039">
                  <a:moveTo>
                    <a:pt x="4241292" y="1929384"/>
                  </a:moveTo>
                  <a:lnTo>
                    <a:pt x="4241292" y="1970532"/>
                  </a:lnTo>
                </a:path>
                <a:path w="4707890" h="1971039">
                  <a:moveTo>
                    <a:pt x="4396740" y="1929384"/>
                  </a:moveTo>
                  <a:lnTo>
                    <a:pt x="4396740" y="1970532"/>
                  </a:lnTo>
                </a:path>
                <a:path w="4707890" h="1971039">
                  <a:moveTo>
                    <a:pt x="4552188" y="1929384"/>
                  </a:moveTo>
                  <a:lnTo>
                    <a:pt x="4552188" y="1970532"/>
                  </a:lnTo>
                </a:path>
                <a:path w="4707890" h="1971039">
                  <a:moveTo>
                    <a:pt x="4707636" y="1929384"/>
                  </a:moveTo>
                  <a:lnTo>
                    <a:pt x="4707636" y="1970532"/>
                  </a:lnTo>
                </a:path>
              </a:pathLst>
            </a:custGeom>
            <a:ln w="6096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66" name="object 266"/>
          <p:cNvSpPr txBox="1"/>
          <p:nvPr/>
        </p:nvSpPr>
        <p:spPr>
          <a:xfrm>
            <a:off x="1453705" y="1799425"/>
            <a:ext cx="7017544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3981926" algn="l"/>
                <a:tab pos="7007543" algn="l"/>
              </a:tabLst>
            </a:pP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БИОЛОГИЯ.</a:t>
            </a:r>
            <a:r>
              <a:rPr sz="900" b="1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ВПР-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2024.</a:t>
            </a:r>
            <a:r>
              <a:rPr sz="900" b="1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r>
              <a:rPr sz="900" b="1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класс</a:t>
            </a:r>
            <a:r>
              <a:rPr sz="900" b="1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(макс.</a:t>
            </a:r>
            <a:r>
              <a:rPr sz="900" b="1" kern="0" spc="-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балл</a:t>
            </a:r>
            <a:r>
              <a:rPr sz="900" b="1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29)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БИОЛОГИЯ.</a:t>
            </a:r>
            <a:r>
              <a:rPr sz="900" b="1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ВПР-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2024.</a:t>
            </a:r>
            <a:r>
              <a:rPr sz="900" b="1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8 класс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(ма</a:t>
            </a:r>
            <a:r>
              <a:rPr sz="900" b="1" u="dash" kern="0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кс. балл</a:t>
            </a:r>
            <a:r>
              <a:rPr sz="900" b="1" u="dash" kern="0" spc="-11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 </a:t>
            </a:r>
            <a:r>
              <a:rPr sz="900" b="1" u="dash" kern="0" spc="-19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29)</a:t>
            </a:r>
            <a:r>
              <a:rPr sz="900" b="1" u="dash" kern="0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	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701649" y="1868633"/>
            <a:ext cx="184309" cy="1554752"/>
          </a:xfrm>
          <a:prstGeom prst="rect">
            <a:avLst/>
          </a:prstGeom>
        </p:spPr>
        <p:txBody>
          <a:bodyPr vert="horz" wrap="square" lIns="0" tIns="15716" rIns="0" bIns="0" rtlCol="0">
            <a:spAutoFit/>
          </a:bodyPr>
          <a:lstStyle/>
          <a:p>
            <a:pPr marR="3810" algn="r" defTabSz="685800">
              <a:spcBef>
                <a:spcPts val="124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12%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5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9%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8%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7%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6%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5%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5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4%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3%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5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4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268" name="object 268"/>
          <p:cNvGrpSpPr/>
          <p:nvPr/>
        </p:nvGrpSpPr>
        <p:grpSpPr>
          <a:xfrm>
            <a:off x="977122" y="1960102"/>
            <a:ext cx="974408" cy="468154"/>
            <a:chOff x="1302829" y="1470469"/>
            <a:chExt cx="1299210" cy="624205"/>
          </a:xfrm>
        </p:grpSpPr>
        <p:sp>
          <p:nvSpPr>
            <p:cNvPr id="269" name="object 269"/>
            <p:cNvSpPr/>
            <p:nvPr/>
          </p:nvSpPr>
          <p:spPr>
            <a:xfrm>
              <a:off x="1307591" y="1475232"/>
              <a:ext cx="1289685" cy="614680"/>
            </a:xfrm>
            <a:custGeom>
              <a:avLst/>
              <a:gdLst/>
              <a:ahLst/>
              <a:cxnLst/>
              <a:rect l="l" t="t" r="r" b="b"/>
              <a:pathLst>
                <a:path w="1289685" h="614680">
                  <a:moveTo>
                    <a:pt x="0" y="614172"/>
                  </a:moveTo>
                  <a:lnTo>
                    <a:pt x="1289304" y="614172"/>
                  </a:lnTo>
                  <a:lnTo>
                    <a:pt x="1289304" y="0"/>
                  </a:lnTo>
                  <a:lnTo>
                    <a:pt x="0" y="0"/>
                  </a:lnTo>
                  <a:lnTo>
                    <a:pt x="0" y="614172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0" name="object 270"/>
            <p:cNvSpPr/>
            <p:nvPr/>
          </p:nvSpPr>
          <p:spPr>
            <a:xfrm>
              <a:off x="1487423" y="1517904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4" h="68580">
                  <a:moveTo>
                    <a:pt x="70103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70103" y="68579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1" name="object 271"/>
            <p:cNvSpPr/>
            <p:nvPr/>
          </p:nvSpPr>
          <p:spPr>
            <a:xfrm>
              <a:off x="1487423" y="1517904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4" h="68580">
                  <a:moveTo>
                    <a:pt x="0" y="68579"/>
                  </a:moveTo>
                  <a:lnTo>
                    <a:pt x="70103" y="68579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6857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2" name="object 272"/>
            <p:cNvSpPr/>
            <p:nvPr/>
          </p:nvSpPr>
          <p:spPr>
            <a:xfrm>
              <a:off x="1487423" y="182422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3" y="0"/>
                  </a:moveTo>
                  <a:lnTo>
                    <a:pt x="0" y="0"/>
                  </a:lnTo>
                  <a:lnTo>
                    <a:pt x="0" y="70103"/>
                  </a:lnTo>
                  <a:lnTo>
                    <a:pt x="70103" y="70103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3" name="object 273"/>
            <p:cNvSpPr/>
            <p:nvPr/>
          </p:nvSpPr>
          <p:spPr>
            <a:xfrm>
              <a:off x="1487423" y="182422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3"/>
                  </a:moveTo>
                  <a:lnTo>
                    <a:pt x="70103" y="70103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4" name="object 274"/>
          <p:cNvSpPr txBox="1"/>
          <p:nvPr/>
        </p:nvSpPr>
        <p:spPr>
          <a:xfrm>
            <a:off x="1181481" y="1944052"/>
            <a:ext cx="645795" cy="473015"/>
          </a:xfrm>
          <a:prstGeom prst="rect">
            <a:avLst/>
          </a:prstGeom>
        </p:spPr>
        <p:txBody>
          <a:bodyPr vert="horz" wrap="square" lIns="0" tIns="6668" rIns="0" bIns="0" rtlCol="0">
            <a:spAutoFit/>
          </a:bodyPr>
          <a:lstStyle/>
          <a:p>
            <a:pPr marL="9525" marR="195739" defTabSz="685800">
              <a:lnSpc>
                <a:spcPct val="102000"/>
              </a:lnSpc>
              <a:spcBef>
                <a:spcPts val="53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Бумажный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472</a:t>
            </a:r>
            <a:r>
              <a:rPr sz="750" kern="0" spc="-1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128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9525" marR="3810" defTabSz="685800">
              <a:lnSpc>
                <a:spcPts val="915"/>
              </a:lnSpc>
              <a:spcBef>
                <a:spcPts val="11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Компьютерный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77</a:t>
            </a:r>
            <a:r>
              <a:rPr sz="7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729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2342578" y="2290630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3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2976848" y="1932727"/>
            <a:ext cx="160496" cy="150971"/>
          </a:xfrm>
          <a:custGeom>
            <a:avLst/>
            <a:gdLst/>
            <a:ahLst/>
            <a:cxnLst/>
            <a:rect l="l" t="t" r="r" b="b"/>
            <a:pathLst>
              <a:path w="213995" h="201294">
                <a:moveTo>
                  <a:pt x="213944" y="0"/>
                </a:moveTo>
                <a:lnTo>
                  <a:pt x="0" y="0"/>
                </a:lnTo>
                <a:lnTo>
                  <a:pt x="0" y="200901"/>
                </a:lnTo>
                <a:lnTo>
                  <a:pt x="213944" y="200901"/>
                </a:lnTo>
                <a:lnTo>
                  <a:pt x="2139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3036379" y="1950911"/>
            <a:ext cx="146161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1451610" algn="l"/>
              </a:tabLst>
            </a:pP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4 </a:t>
            </a:r>
            <a:r>
              <a:rPr sz="900" b="1" u="dash" kern="0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	</a:t>
            </a:r>
            <a:endParaRPr sz="9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3759422" y="2511266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279" name="object 279"/>
          <p:cNvGrpSpPr/>
          <p:nvPr/>
        </p:nvGrpSpPr>
        <p:grpSpPr>
          <a:xfrm>
            <a:off x="898302" y="3842670"/>
            <a:ext cx="3607594" cy="1713548"/>
            <a:chOff x="1197736" y="3980560"/>
            <a:chExt cx="4810125" cy="2284730"/>
          </a:xfrm>
        </p:grpSpPr>
        <p:sp>
          <p:nvSpPr>
            <p:cNvPr id="280" name="object 280"/>
            <p:cNvSpPr/>
            <p:nvPr/>
          </p:nvSpPr>
          <p:spPr>
            <a:xfrm>
              <a:off x="1242059" y="5289803"/>
              <a:ext cx="4762500" cy="746760"/>
            </a:xfrm>
            <a:custGeom>
              <a:avLst/>
              <a:gdLst/>
              <a:ahLst/>
              <a:cxnLst/>
              <a:rect l="l" t="t" r="r" b="b"/>
              <a:pathLst>
                <a:path w="4762500" h="746760">
                  <a:moveTo>
                    <a:pt x="4654296" y="746760"/>
                  </a:moveTo>
                  <a:lnTo>
                    <a:pt x="4762500" y="746760"/>
                  </a:lnTo>
                </a:path>
                <a:path w="4762500" h="746760">
                  <a:moveTo>
                    <a:pt x="4515612" y="746760"/>
                  </a:moveTo>
                  <a:lnTo>
                    <a:pt x="4576572" y="746760"/>
                  </a:lnTo>
                </a:path>
                <a:path w="4762500" h="746760">
                  <a:moveTo>
                    <a:pt x="2999231" y="746760"/>
                  </a:moveTo>
                  <a:lnTo>
                    <a:pt x="3061716" y="746760"/>
                  </a:lnTo>
                </a:path>
                <a:path w="4762500" h="746760">
                  <a:moveTo>
                    <a:pt x="2782824" y="746760"/>
                  </a:moveTo>
                  <a:lnTo>
                    <a:pt x="2845307" y="746760"/>
                  </a:lnTo>
                </a:path>
                <a:path w="4762500" h="746760">
                  <a:moveTo>
                    <a:pt x="3215640" y="746760"/>
                  </a:moveTo>
                  <a:lnTo>
                    <a:pt x="3278124" y="746760"/>
                  </a:lnTo>
                </a:path>
                <a:path w="4762500" h="746760">
                  <a:moveTo>
                    <a:pt x="1700784" y="746760"/>
                  </a:moveTo>
                  <a:lnTo>
                    <a:pt x="1763267" y="746760"/>
                  </a:lnTo>
                </a:path>
                <a:path w="4762500" h="746760">
                  <a:moveTo>
                    <a:pt x="1917191" y="746760"/>
                  </a:moveTo>
                  <a:lnTo>
                    <a:pt x="1979676" y="746760"/>
                  </a:lnTo>
                </a:path>
                <a:path w="4762500" h="746760">
                  <a:moveTo>
                    <a:pt x="835152" y="746760"/>
                  </a:moveTo>
                  <a:lnTo>
                    <a:pt x="896112" y="746760"/>
                  </a:lnTo>
                </a:path>
                <a:path w="4762500" h="746760">
                  <a:moveTo>
                    <a:pt x="3866388" y="746760"/>
                  </a:moveTo>
                  <a:lnTo>
                    <a:pt x="3927348" y="746760"/>
                  </a:lnTo>
                </a:path>
                <a:path w="4762500" h="746760">
                  <a:moveTo>
                    <a:pt x="4299204" y="746760"/>
                  </a:moveTo>
                  <a:lnTo>
                    <a:pt x="4360164" y="746760"/>
                  </a:lnTo>
                </a:path>
                <a:path w="4762500" h="746760">
                  <a:moveTo>
                    <a:pt x="0" y="746760"/>
                  </a:moveTo>
                  <a:lnTo>
                    <a:pt x="757428" y="746760"/>
                  </a:lnTo>
                </a:path>
                <a:path w="4762500" h="746760">
                  <a:moveTo>
                    <a:pt x="1051560" y="746760"/>
                  </a:moveTo>
                  <a:lnTo>
                    <a:pt x="1112520" y="746760"/>
                  </a:lnTo>
                </a:path>
                <a:path w="4762500" h="746760">
                  <a:moveTo>
                    <a:pt x="2350008" y="746760"/>
                  </a:moveTo>
                  <a:lnTo>
                    <a:pt x="2412491" y="746760"/>
                  </a:lnTo>
                </a:path>
                <a:path w="4762500" h="746760">
                  <a:moveTo>
                    <a:pt x="2133600" y="746760"/>
                  </a:moveTo>
                  <a:lnTo>
                    <a:pt x="2196084" y="746760"/>
                  </a:lnTo>
                </a:path>
                <a:path w="4762500" h="746760">
                  <a:moveTo>
                    <a:pt x="1267968" y="746760"/>
                  </a:moveTo>
                  <a:lnTo>
                    <a:pt x="1328928" y="746760"/>
                  </a:lnTo>
                </a:path>
                <a:path w="4762500" h="746760">
                  <a:moveTo>
                    <a:pt x="3432048" y="746760"/>
                  </a:moveTo>
                  <a:lnTo>
                    <a:pt x="3494531" y="746760"/>
                  </a:lnTo>
                </a:path>
                <a:path w="4762500" h="746760">
                  <a:moveTo>
                    <a:pt x="2566416" y="746760"/>
                  </a:moveTo>
                  <a:lnTo>
                    <a:pt x="2628900" y="746760"/>
                  </a:lnTo>
                </a:path>
                <a:path w="4762500" h="746760">
                  <a:moveTo>
                    <a:pt x="1484376" y="746760"/>
                  </a:moveTo>
                  <a:lnTo>
                    <a:pt x="1546860" y="746760"/>
                  </a:lnTo>
                </a:path>
                <a:path w="4762500" h="746760">
                  <a:moveTo>
                    <a:pt x="3649979" y="746760"/>
                  </a:moveTo>
                  <a:lnTo>
                    <a:pt x="3710940" y="746760"/>
                  </a:lnTo>
                </a:path>
                <a:path w="4762500" h="746760">
                  <a:moveTo>
                    <a:pt x="4082796" y="746760"/>
                  </a:moveTo>
                  <a:lnTo>
                    <a:pt x="4143755" y="746760"/>
                  </a:lnTo>
                </a:path>
                <a:path w="4762500" h="746760">
                  <a:moveTo>
                    <a:pt x="2350008" y="559308"/>
                  </a:moveTo>
                  <a:lnTo>
                    <a:pt x="2412491" y="559308"/>
                  </a:lnTo>
                </a:path>
                <a:path w="4762500" h="746760">
                  <a:moveTo>
                    <a:pt x="3215640" y="559308"/>
                  </a:moveTo>
                  <a:lnTo>
                    <a:pt x="3278124" y="559308"/>
                  </a:lnTo>
                </a:path>
                <a:path w="4762500" h="746760">
                  <a:moveTo>
                    <a:pt x="2782824" y="559308"/>
                  </a:moveTo>
                  <a:lnTo>
                    <a:pt x="2845307" y="559308"/>
                  </a:lnTo>
                </a:path>
                <a:path w="4762500" h="746760">
                  <a:moveTo>
                    <a:pt x="1700784" y="559308"/>
                  </a:moveTo>
                  <a:lnTo>
                    <a:pt x="1763267" y="559308"/>
                  </a:lnTo>
                </a:path>
                <a:path w="4762500" h="746760">
                  <a:moveTo>
                    <a:pt x="2566416" y="559308"/>
                  </a:moveTo>
                  <a:lnTo>
                    <a:pt x="2628900" y="559308"/>
                  </a:lnTo>
                </a:path>
                <a:path w="4762500" h="746760">
                  <a:moveTo>
                    <a:pt x="3866388" y="559308"/>
                  </a:moveTo>
                  <a:lnTo>
                    <a:pt x="3927348" y="559308"/>
                  </a:lnTo>
                </a:path>
                <a:path w="4762500" h="746760">
                  <a:moveTo>
                    <a:pt x="4515612" y="559308"/>
                  </a:moveTo>
                  <a:lnTo>
                    <a:pt x="4762500" y="559308"/>
                  </a:lnTo>
                </a:path>
                <a:path w="4762500" h="746760">
                  <a:moveTo>
                    <a:pt x="1484376" y="559308"/>
                  </a:moveTo>
                  <a:lnTo>
                    <a:pt x="1546860" y="559308"/>
                  </a:lnTo>
                </a:path>
                <a:path w="4762500" h="746760">
                  <a:moveTo>
                    <a:pt x="1051560" y="559308"/>
                  </a:moveTo>
                  <a:lnTo>
                    <a:pt x="1190244" y="559308"/>
                  </a:lnTo>
                </a:path>
                <a:path w="4762500" h="746760">
                  <a:moveTo>
                    <a:pt x="1267968" y="559308"/>
                  </a:moveTo>
                  <a:lnTo>
                    <a:pt x="1406652" y="559308"/>
                  </a:lnTo>
                </a:path>
                <a:path w="4762500" h="746760">
                  <a:moveTo>
                    <a:pt x="1917191" y="559308"/>
                  </a:moveTo>
                  <a:lnTo>
                    <a:pt x="1979676" y="559308"/>
                  </a:lnTo>
                </a:path>
                <a:path w="4762500" h="746760">
                  <a:moveTo>
                    <a:pt x="0" y="559308"/>
                  </a:moveTo>
                  <a:lnTo>
                    <a:pt x="973835" y="559308"/>
                  </a:lnTo>
                </a:path>
                <a:path w="4762500" h="746760">
                  <a:moveTo>
                    <a:pt x="3432048" y="559308"/>
                  </a:moveTo>
                  <a:lnTo>
                    <a:pt x="3494531" y="559308"/>
                  </a:lnTo>
                </a:path>
                <a:path w="4762500" h="746760">
                  <a:moveTo>
                    <a:pt x="2133600" y="559308"/>
                  </a:moveTo>
                  <a:lnTo>
                    <a:pt x="2196084" y="559308"/>
                  </a:lnTo>
                </a:path>
                <a:path w="4762500" h="746760">
                  <a:moveTo>
                    <a:pt x="4082796" y="559308"/>
                  </a:moveTo>
                  <a:lnTo>
                    <a:pt x="4143755" y="559308"/>
                  </a:lnTo>
                </a:path>
                <a:path w="4762500" h="746760">
                  <a:moveTo>
                    <a:pt x="4299204" y="559308"/>
                  </a:moveTo>
                  <a:lnTo>
                    <a:pt x="4360164" y="559308"/>
                  </a:lnTo>
                </a:path>
                <a:path w="4762500" h="746760">
                  <a:moveTo>
                    <a:pt x="3649979" y="559308"/>
                  </a:moveTo>
                  <a:lnTo>
                    <a:pt x="3710940" y="559308"/>
                  </a:lnTo>
                </a:path>
                <a:path w="4762500" h="746760">
                  <a:moveTo>
                    <a:pt x="2999231" y="559308"/>
                  </a:moveTo>
                  <a:lnTo>
                    <a:pt x="3061716" y="559308"/>
                  </a:lnTo>
                </a:path>
                <a:path w="4762500" h="746760">
                  <a:moveTo>
                    <a:pt x="3649979" y="373380"/>
                  </a:moveTo>
                  <a:lnTo>
                    <a:pt x="3710940" y="373380"/>
                  </a:lnTo>
                </a:path>
                <a:path w="4762500" h="746760">
                  <a:moveTo>
                    <a:pt x="2566416" y="373380"/>
                  </a:moveTo>
                  <a:lnTo>
                    <a:pt x="2628900" y="373380"/>
                  </a:lnTo>
                </a:path>
                <a:path w="4762500" h="746760">
                  <a:moveTo>
                    <a:pt x="2133600" y="373380"/>
                  </a:moveTo>
                  <a:lnTo>
                    <a:pt x="2196084" y="373380"/>
                  </a:lnTo>
                </a:path>
                <a:path w="4762500" h="746760">
                  <a:moveTo>
                    <a:pt x="2999231" y="373380"/>
                  </a:moveTo>
                  <a:lnTo>
                    <a:pt x="3061716" y="373380"/>
                  </a:lnTo>
                </a:path>
                <a:path w="4762500" h="746760">
                  <a:moveTo>
                    <a:pt x="2350008" y="373380"/>
                  </a:moveTo>
                  <a:lnTo>
                    <a:pt x="2412491" y="373380"/>
                  </a:lnTo>
                </a:path>
                <a:path w="4762500" h="746760">
                  <a:moveTo>
                    <a:pt x="1484376" y="373380"/>
                  </a:moveTo>
                  <a:lnTo>
                    <a:pt x="1546860" y="373380"/>
                  </a:lnTo>
                </a:path>
                <a:path w="4762500" h="746760">
                  <a:moveTo>
                    <a:pt x="0" y="373380"/>
                  </a:moveTo>
                  <a:lnTo>
                    <a:pt x="1406652" y="373380"/>
                  </a:lnTo>
                </a:path>
                <a:path w="4762500" h="746760">
                  <a:moveTo>
                    <a:pt x="3432048" y="373380"/>
                  </a:moveTo>
                  <a:lnTo>
                    <a:pt x="3494531" y="373380"/>
                  </a:lnTo>
                </a:path>
                <a:path w="4762500" h="746760">
                  <a:moveTo>
                    <a:pt x="3215640" y="373380"/>
                  </a:moveTo>
                  <a:lnTo>
                    <a:pt x="3278124" y="373380"/>
                  </a:lnTo>
                </a:path>
                <a:path w="4762500" h="746760">
                  <a:moveTo>
                    <a:pt x="2782824" y="373380"/>
                  </a:moveTo>
                  <a:lnTo>
                    <a:pt x="2845307" y="373380"/>
                  </a:lnTo>
                </a:path>
                <a:path w="4762500" h="746760">
                  <a:moveTo>
                    <a:pt x="1917191" y="373380"/>
                  </a:moveTo>
                  <a:lnTo>
                    <a:pt x="1979676" y="373380"/>
                  </a:lnTo>
                </a:path>
                <a:path w="4762500" h="746760">
                  <a:moveTo>
                    <a:pt x="4299204" y="373380"/>
                  </a:moveTo>
                  <a:lnTo>
                    <a:pt x="4762500" y="373380"/>
                  </a:lnTo>
                </a:path>
                <a:path w="4762500" h="746760">
                  <a:moveTo>
                    <a:pt x="4082796" y="373380"/>
                  </a:moveTo>
                  <a:lnTo>
                    <a:pt x="4143755" y="373380"/>
                  </a:lnTo>
                </a:path>
                <a:path w="4762500" h="746760">
                  <a:moveTo>
                    <a:pt x="3866388" y="373380"/>
                  </a:moveTo>
                  <a:lnTo>
                    <a:pt x="3927348" y="373380"/>
                  </a:lnTo>
                </a:path>
                <a:path w="4762500" h="746760">
                  <a:moveTo>
                    <a:pt x="1700784" y="373380"/>
                  </a:moveTo>
                  <a:lnTo>
                    <a:pt x="1763267" y="373380"/>
                  </a:lnTo>
                </a:path>
                <a:path w="4762500" h="746760">
                  <a:moveTo>
                    <a:pt x="4082796" y="185928"/>
                  </a:moveTo>
                  <a:lnTo>
                    <a:pt x="4143755" y="185928"/>
                  </a:lnTo>
                </a:path>
                <a:path w="4762500" h="746760">
                  <a:moveTo>
                    <a:pt x="3649979" y="185928"/>
                  </a:moveTo>
                  <a:lnTo>
                    <a:pt x="3710940" y="185928"/>
                  </a:lnTo>
                </a:path>
                <a:path w="4762500" h="746760">
                  <a:moveTo>
                    <a:pt x="2133600" y="185928"/>
                  </a:moveTo>
                  <a:lnTo>
                    <a:pt x="2196084" y="185928"/>
                  </a:lnTo>
                </a:path>
                <a:path w="4762500" h="746760">
                  <a:moveTo>
                    <a:pt x="3215640" y="185928"/>
                  </a:moveTo>
                  <a:lnTo>
                    <a:pt x="3278124" y="185928"/>
                  </a:lnTo>
                </a:path>
                <a:path w="4762500" h="746760">
                  <a:moveTo>
                    <a:pt x="2782824" y="185928"/>
                  </a:moveTo>
                  <a:lnTo>
                    <a:pt x="2845307" y="185928"/>
                  </a:lnTo>
                </a:path>
                <a:path w="4762500" h="746760">
                  <a:moveTo>
                    <a:pt x="2999231" y="185928"/>
                  </a:moveTo>
                  <a:lnTo>
                    <a:pt x="3061716" y="185928"/>
                  </a:lnTo>
                </a:path>
                <a:path w="4762500" h="746760">
                  <a:moveTo>
                    <a:pt x="2566416" y="185928"/>
                  </a:moveTo>
                  <a:lnTo>
                    <a:pt x="2628900" y="185928"/>
                  </a:lnTo>
                </a:path>
                <a:path w="4762500" h="746760">
                  <a:moveTo>
                    <a:pt x="1917191" y="185928"/>
                  </a:moveTo>
                  <a:lnTo>
                    <a:pt x="1979676" y="185928"/>
                  </a:lnTo>
                </a:path>
                <a:path w="4762500" h="746760">
                  <a:moveTo>
                    <a:pt x="1700784" y="185928"/>
                  </a:moveTo>
                  <a:lnTo>
                    <a:pt x="1763267" y="185928"/>
                  </a:lnTo>
                </a:path>
                <a:path w="4762500" h="746760">
                  <a:moveTo>
                    <a:pt x="3432048" y="185928"/>
                  </a:moveTo>
                  <a:lnTo>
                    <a:pt x="3494531" y="185928"/>
                  </a:lnTo>
                </a:path>
                <a:path w="4762500" h="746760">
                  <a:moveTo>
                    <a:pt x="3866388" y="185928"/>
                  </a:moveTo>
                  <a:lnTo>
                    <a:pt x="3927348" y="185928"/>
                  </a:lnTo>
                </a:path>
                <a:path w="4762500" h="746760">
                  <a:moveTo>
                    <a:pt x="2350008" y="185928"/>
                  </a:moveTo>
                  <a:lnTo>
                    <a:pt x="2412491" y="185928"/>
                  </a:lnTo>
                </a:path>
                <a:path w="4762500" h="746760">
                  <a:moveTo>
                    <a:pt x="0" y="185928"/>
                  </a:moveTo>
                  <a:lnTo>
                    <a:pt x="1546860" y="185928"/>
                  </a:lnTo>
                </a:path>
                <a:path w="4762500" h="746760">
                  <a:moveTo>
                    <a:pt x="4221480" y="185928"/>
                  </a:moveTo>
                  <a:lnTo>
                    <a:pt x="4762500" y="185928"/>
                  </a:lnTo>
                </a:path>
                <a:path w="4762500" h="746760">
                  <a:moveTo>
                    <a:pt x="1623060" y="0"/>
                  </a:moveTo>
                  <a:lnTo>
                    <a:pt x="1763267" y="0"/>
                  </a:lnTo>
                </a:path>
                <a:path w="4762500" h="746760">
                  <a:moveTo>
                    <a:pt x="4082796" y="0"/>
                  </a:moveTo>
                  <a:lnTo>
                    <a:pt x="4762500" y="0"/>
                  </a:lnTo>
                </a:path>
                <a:path w="4762500" h="746760">
                  <a:moveTo>
                    <a:pt x="3866388" y="0"/>
                  </a:moveTo>
                  <a:lnTo>
                    <a:pt x="3927348" y="0"/>
                  </a:lnTo>
                </a:path>
                <a:path w="4762500" h="746760">
                  <a:moveTo>
                    <a:pt x="2566416" y="0"/>
                  </a:moveTo>
                  <a:lnTo>
                    <a:pt x="2628900" y="0"/>
                  </a:lnTo>
                </a:path>
                <a:path w="4762500" h="746760">
                  <a:moveTo>
                    <a:pt x="3215640" y="0"/>
                  </a:moveTo>
                  <a:lnTo>
                    <a:pt x="3278124" y="0"/>
                  </a:lnTo>
                </a:path>
                <a:path w="4762500" h="746760">
                  <a:moveTo>
                    <a:pt x="2782824" y="0"/>
                  </a:moveTo>
                  <a:lnTo>
                    <a:pt x="2845307" y="0"/>
                  </a:lnTo>
                </a:path>
                <a:path w="4762500" h="746760">
                  <a:moveTo>
                    <a:pt x="2999231" y="0"/>
                  </a:moveTo>
                  <a:lnTo>
                    <a:pt x="3061716" y="0"/>
                  </a:lnTo>
                </a:path>
                <a:path w="4762500" h="746760">
                  <a:moveTo>
                    <a:pt x="2350008" y="0"/>
                  </a:moveTo>
                  <a:lnTo>
                    <a:pt x="2412491" y="0"/>
                  </a:lnTo>
                </a:path>
                <a:path w="4762500" h="746760">
                  <a:moveTo>
                    <a:pt x="3649979" y="0"/>
                  </a:moveTo>
                  <a:lnTo>
                    <a:pt x="3788664" y="0"/>
                  </a:lnTo>
                </a:path>
                <a:path w="4762500" h="746760">
                  <a:moveTo>
                    <a:pt x="0" y="0"/>
                  </a:moveTo>
                  <a:lnTo>
                    <a:pt x="1546860" y="0"/>
                  </a:lnTo>
                </a:path>
                <a:path w="4762500" h="746760">
                  <a:moveTo>
                    <a:pt x="2133600" y="0"/>
                  </a:moveTo>
                  <a:lnTo>
                    <a:pt x="2196084" y="0"/>
                  </a:lnTo>
                </a:path>
                <a:path w="4762500" h="746760">
                  <a:moveTo>
                    <a:pt x="1917191" y="0"/>
                  </a:moveTo>
                  <a:lnTo>
                    <a:pt x="1979676" y="0"/>
                  </a:lnTo>
                </a:path>
                <a:path w="4762500" h="746760">
                  <a:moveTo>
                    <a:pt x="3432048" y="0"/>
                  </a:moveTo>
                  <a:lnTo>
                    <a:pt x="3494531" y="0"/>
                  </a:lnTo>
                </a:path>
              </a:pathLst>
            </a:custGeom>
            <a:ln w="6095">
              <a:solidFill>
                <a:srgbClr val="BEBEBE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1" name="object 281"/>
            <p:cNvSpPr/>
            <p:nvPr/>
          </p:nvSpPr>
          <p:spPr>
            <a:xfrm>
              <a:off x="1242059" y="3983735"/>
              <a:ext cx="4762500" cy="1120140"/>
            </a:xfrm>
            <a:custGeom>
              <a:avLst/>
              <a:gdLst/>
              <a:ahLst/>
              <a:cxnLst/>
              <a:rect l="l" t="t" r="r" b="b"/>
              <a:pathLst>
                <a:path w="4762500" h="1120139">
                  <a:moveTo>
                    <a:pt x="3866388" y="1120139"/>
                  </a:moveTo>
                  <a:lnTo>
                    <a:pt x="3927348" y="1120139"/>
                  </a:lnTo>
                </a:path>
                <a:path w="4762500" h="1120139">
                  <a:moveTo>
                    <a:pt x="4005072" y="1120139"/>
                  </a:moveTo>
                  <a:lnTo>
                    <a:pt x="4762500" y="1120139"/>
                  </a:lnTo>
                </a:path>
                <a:path w="4762500" h="1120139">
                  <a:moveTo>
                    <a:pt x="2350008" y="1120139"/>
                  </a:moveTo>
                  <a:lnTo>
                    <a:pt x="2412491" y="1120139"/>
                  </a:lnTo>
                </a:path>
                <a:path w="4762500" h="1120139">
                  <a:moveTo>
                    <a:pt x="3215640" y="1120139"/>
                  </a:moveTo>
                  <a:lnTo>
                    <a:pt x="3278124" y="1120139"/>
                  </a:lnTo>
                </a:path>
                <a:path w="4762500" h="1120139">
                  <a:moveTo>
                    <a:pt x="0" y="1120139"/>
                  </a:moveTo>
                  <a:lnTo>
                    <a:pt x="1546860" y="1120139"/>
                  </a:lnTo>
                </a:path>
                <a:path w="4762500" h="1120139">
                  <a:moveTo>
                    <a:pt x="3649979" y="1120139"/>
                  </a:moveTo>
                  <a:lnTo>
                    <a:pt x="3788664" y="1120139"/>
                  </a:lnTo>
                </a:path>
                <a:path w="4762500" h="1120139">
                  <a:moveTo>
                    <a:pt x="2055876" y="1120139"/>
                  </a:moveTo>
                  <a:lnTo>
                    <a:pt x="2196084" y="1120139"/>
                  </a:lnTo>
                </a:path>
                <a:path w="4762500" h="1120139">
                  <a:moveTo>
                    <a:pt x="1839467" y="1120139"/>
                  </a:moveTo>
                  <a:lnTo>
                    <a:pt x="1979676" y="1120139"/>
                  </a:lnTo>
                </a:path>
                <a:path w="4762500" h="1120139">
                  <a:moveTo>
                    <a:pt x="2999231" y="1120139"/>
                  </a:moveTo>
                  <a:lnTo>
                    <a:pt x="3061716" y="1120139"/>
                  </a:lnTo>
                </a:path>
                <a:path w="4762500" h="1120139">
                  <a:moveTo>
                    <a:pt x="3432048" y="1120139"/>
                  </a:moveTo>
                  <a:lnTo>
                    <a:pt x="3494531" y="1120139"/>
                  </a:lnTo>
                </a:path>
                <a:path w="4762500" h="1120139">
                  <a:moveTo>
                    <a:pt x="1623060" y="1120139"/>
                  </a:moveTo>
                  <a:lnTo>
                    <a:pt x="1763267" y="1120139"/>
                  </a:lnTo>
                </a:path>
                <a:path w="4762500" h="1120139">
                  <a:moveTo>
                    <a:pt x="2566416" y="1120139"/>
                  </a:moveTo>
                  <a:lnTo>
                    <a:pt x="2706624" y="1120139"/>
                  </a:lnTo>
                </a:path>
                <a:path w="4762500" h="1120139">
                  <a:moveTo>
                    <a:pt x="2782824" y="1120139"/>
                  </a:moveTo>
                  <a:lnTo>
                    <a:pt x="2845307" y="1120139"/>
                  </a:lnTo>
                </a:path>
                <a:path w="4762500" h="1120139">
                  <a:moveTo>
                    <a:pt x="1623060" y="932688"/>
                  </a:moveTo>
                  <a:lnTo>
                    <a:pt x="1763267" y="932688"/>
                  </a:lnTo>
                </a:path>
                <a:path w="4762500" h="1120139">
                  <a:moveTo>
                    <a:pt x="2566416" y="932688"/>
                  </a:moveTo>
                  <a:lnTo>
                    <a:pt x="2706624" y="932688"/>
                  </a:lnTo>
                </a:path>
                <a:path w="4762500" h="1120139">
                  <a:moveTo>
                    <a:pt x="1839467" y="932688"/>
                  </a:moveTo>
                  <a:lnTo>
                    <a:pt x="2488691" y="932688"/>
                  </a:lnTo>
                </a:path>
                <a:path w="4762500" h="1120139">
                  <a:moveTo>
                    <a:pt x="2999231" y="932688"/>
                  </a:moveTo>
                  <a:lnTo>
                    <a:pt x="3061716" y="932688"/>
                  </a:lnTo>
                </a:path>
                <a:path w="4762500" h="1120139">
                  <a:moveTo>
                    <a:pt x="3432048" y="932688"/>
                  </a:moveTo>
                  <a:lnTo>
                    <a:pt x="3572255" y="932688"/>
                  </a:lnTo>
                </a:path>
                <a:path w="4762500" h="1120139">
                  <a:moveTo>
                    <a:pt x="3215640" y="932688"/>
                  </a:moveTo>
                  <a:lnTo>
                    <a:pt x="3278124" y="932688"/>
                  </a:lnTo>
                </a:path>
                <a:path w="4762500" h="1120139">
                  <a:moveTo>
                    <a:pt x="3649979" y="932688"/>
                  </a:moveTo>
                  <a:lnTo>
                    <a:pt x="4762500" y="932688"/>
                  </a:lnTo>
                </a:path>
                <a:path w="4762500" h="1120139">
                  <a:moveTo>
                    <a:pt x="0" y="932688"/>
                  </a:moveTo>
                  <a:lnTo>
                    <a:pt x="1546860" y="932688"/>
                  </a:lnTo>
                </a:path>
                <a:path w="4762500" h="1120139">
                  <a:moveTo>
                    <a:pt x="2782824" y="932688"/>
                  </a:moveTo>
                  <a:lnTo>
                    <a:pt x="2845307" y="932688"/>
                  </a:lnTo>
                </a:path>
                <a:path w="4762500" h="1120139">
                  <a:moveTo>
                    <a:pt x="1162812" y="746759"/>
                  </a:moveTo>
                  <a:lnTo>
                    <a:pt x="1485138" y="746759"/>
                  </a:lnTo>
                </a:path>
                <a:path w="4762500" h="1120139">
                  <a:moveTo>
                    <a:pt x="2999231" y="746759"/>
                  </a:moveTo>
                  <a:lnTo>
                    <a:pt x="3061716" y="746759"/>
                  </a:lnTo>
                </a:path>
                <a:path w="4762500" h="1120139">
                  <a:moveTo>
                    <a:pt x="0" y="746759"/>
                  </a:moveTo>
                  <a:lnTo>
                    <a:pt x="71628" y="746759"/>
                  </a:lnTo>
                </a:path>
                <a:path w="4762500" h="1120139">
                  <a:moveTo>
                    <a:pt x="3215640" y="746759"/>
                  </a:moveTo>
                  <a:lnTo>
                    <a:pt x="3278124" y="746759"/>
                  </a:lnTo>
                </a:path>
                <a:path w="4762500" h="1120139">
                  <a:moveTo>
                    <a:pt x="3355848" y="746759"/>
                  </a:moveTo>
                  <a:lnTo>
                    <a:pt x="3835273" y="746759"/>
                  </a:lnTo>
                </a:path>
                <a:path w="4762500" h="1120139">
                  <a:moveTo>
                    <a:pt x="1702257" y="746759"/>
                  </a:moveTo>
                  <a:lnTo>
                    <a:pt x="2845307" y="746759"/>
                  </a:lnTo>
                </a:path>
                <a:path w="4762500" h="1120139">
                  <a:moveTo>
                    <a:pt x="1162812" y="559307"/>
                  </a:moveTo>
                  <a:lnTo>
                    <a:pt x="1485138" y="559307"/>
                  </a:lnTo>
                </a:path>
                <a:path w="4762500" h="1120139">
                  <a:moveTo>
                    <a:pt x="0" y="559307"/>
                  </a:moveTo>
                  <a:lnTo>
                    <a:pt x="71628" y="559307"/>
                  </a:lnTo>
                </a:path>
                <a:path w="4762500" h="1120139">
                  <a:moveTo>
                    <a:pt x="1702257" y="559307"/>
                  </a:moveTo>
                  <a:lnTo>
                    <a:pt x="2845307" y="559307"/>
                  </a:lnTo>
                </a:path>
                <a:path w="4762500" h="1120139">
                  <a:moveTo>
                    <a:pt x="3139440" y="559307"/>
                  </a:moveTo>
                  <a:lnTo>
                    <a:pt x="4762500" y="559307"/>
                  </a:lnTo>
                </a:path>
                <a:path w="4762500" h="1120139">
                  <a:moveTo>
                    <a:pt x="2923031" y="559307"/>
                  </a:moveTo>
                  <a:lnTo>
                    <a:pt x="3061716" y="559307"/>
                  </a:lnTo>
                </a:path>
                <a:path w="4762500" h="1120139">
                  <a:moveTo>
                    <a:pt x="1162812" y="373380"/>
                  </a:moveTo>
                  <a:lnTo>
                    <a:pt x="2845307" y="373380"/>
                  </a:lnTo>
                </a:path>
                <a:path w="4762500" h="1120139">
                  <a:moveTo>
                    <a:pt x="2923031" y="373380"/>
                  </a:moveTo>
                  <a:lnTo>
                    <a:pt x="4762500" y="373380"/>
                  </a:lnTo>
                </a:path>
                <a:path w="4762500" h="1120139">
                  <a:moveTo>
                    <a:pt x="0" y="373380"/>
                  </a:moveTo>
                  <a:lnTo>
                    <a:pt x="71628" y="373380"/>
                  </a:lnTo>
                </a:path>
                <a:path w="4762500" h="1120139">
                  <a:moveTo>
                    <a:pt x="0" y="187451"/>
                  </a:moveTo>
                  <a:lnTo>
                    <a:pt x="71628" y="187451"/>
                  </a:lnTo>
                </a:path>
                <a:path w="4762500" h="1120139">
                  <a:moveTo>
                    <a:pt x="1162812" y="187451"/>
                  </a:moveTo>
                  <a:lnTo>
                    <a:pt x="4762500" y="187451"/>
                  </a:lnTo>
                </a:path>
                <a:path w="4762500" h="1120139">
                  <a:moveTo>
                    <a:pt x="2985465" y="0"/>
                  </a:moveTo>
                  <a:lnTo>
                    <a:pt x="4762500" y="0"/>
                  </a:lnTo>
                </a:path>
                <a:path w="4762500" h="1120139">
                  <a:moveTo>
                    <a:pt x="0" y="0"/>
                  </a:moveTo>
                  <a:lnTo>
                    <a:pt x="2768345" y="0"/>
                  </a:lnTo>
                </a:path>
              </a:pathLst>
            </a:custGeom>
            <a:ln w="6096">
              <a:solidFill>
                <a:srgbClr val="BEBEB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2" name="object 282"/>
            <p:cNvSpPr/>
            <p:nvPr/>
          </p:nvSpPr>
          <p:spPr>
            <a:xfrm>
              <a:off x="2788919" y="4872227"/>
              <a:ext cx="76200" cy="1350645"/>
            </a:xfrm>
            <a:custGeom>
              <a:avLst/>
              <a:gdLst/>
              <a:ahLst/>
              <a:cxnLst/>
              <a:rect l="l" t="t" r="r" b="b"/>
              <a:pathLst>
                <a:path w="76200" h="1350645">
                  <a:moveTo>
                    <a:pt x="76200" y="0"/>
                  </a:moveTo>
                  <a:lnTo>
                    <a:pt x="0" y="0"/>
                  </a:lnTo>
                  <a:lnTo>
                    <a:pt x="0" y="1350264"/>
                  </a:lnTo>
                  <a:lnTo>
                    <a:pt x="76200" y="1350264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3" name="object 283"/>
            <p:cNvSpPr/>
            <p:nvPr/>
          </p:nvSpPr>
          <p:spPr>
            <a:xfrm>
              <a:off x="2788919" y="4872227"/>
              <a:ext cx="76200" cy="1350645"/>
            </a:xfrm>
            <a:custGeom>
              <a:avLst/>
              <a:gdLst/>
              <a:ahLst/>
              <a:cxnLst/>
              <a:rect l="l" t="t" r="r" b="b"/>
              <a:pathLst>
                <a:path w="76200" h="1350645">
                  <a:moveTo>
                    <a:pt x="0" y="1350264"/>
                  </a:moveTo>
                  <a:lnTo>
                    <a:pt x="76200" y="1350264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35026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4" name="object 284"/>
            <p:cNvSpPr/>
            <p:nvPr/>
          </p:nvSpPr>
          <p:spPr>
            <a:xfrm>
              <a:off x="4087367" y="4194047"/>
              <a:ext cx="78105" cy="2028825"/>
            </a:xfrm>
            <a:custGeom>
              <a:avLst/>
              <a:gdLst/>
              <a:ahLst/>
              <a:cxnLst/>
              <a:rect l="l" t="t" r="r" b="b"/>
              <a:pathLst>
                <a:path w="78104" h="2028825">
                  <a:moveTo>
                    <a:pt x="77724" y="0"/>
                  </a:moveTo>
                  <a:lnTo>
                    <a:pt x="0" y="0"/>
                  </a:lnTo>
                  <a:lnTo>
                    <a:pt x="0" y="2028444"/>
                  </a:lnTo>
                  <a:lnTo>
                    <a:pt x="77724" y="2028444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5" name="object 285"/>
            <p:cNvSpPr/>
            <p:nvPr/>
          </p:nvSpPr>
          <p:spPr>
            <a:xfrm>
              <a:off x="4087367" y="4194047"/>
              <a:ext cx="78105" cy="2028825"/>
            </a:xfrm>
            <a:custGeom>
              <a:avLst/>
              <a:gdLst/>
              <a:ahLst/>
              <a:cxnLst/>
              <a:rect l="l" t="t" r="r" b="b"/>
              <a:pathLst>
                <a:path w="78104" h="2028825">
                  <a:moveTo>
                    <a:pt x="0" y="2028444"/>
                  </a:moveTo>
                  <a:lnTo>
                    <a:pt x="77724" y="2028444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20284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6" name="object 286"/>
            <p:cNvSpPr/>
            <p:nvPr/>
          </p:nvSpPr>
          <p:spPr>
            <a:xfrm>
              <a:off x="5169408" y="4969763"/>
              <a:ext cx="78105" cy="1252855"/>
            </a:xfrm>
            <a:custGeom>
              <a:avLst/>
              <a:gdLst/>
              <a:ahLst/>
              <a:cxnLst/>
              <a:rect l="l" t="t" r="r" b="b"/>
              <a:pathLst>
                <a:path w="78104" h="1252854">
                  <a:moveTo>
                    <a:pt x="77724" y="0"/>
                  </a:moveTo>
                  <a:lnTo>
                    <a:pt x="0" y="0"/>
                  </a:lnTo>
                  <a:lnTo>
                    <a:pt x="0" y="1252728"/>
                  </a:lnTo>
                  <a:lnTo>
                    <a:pt x="77724" y="1252728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7" name="object 287"/>
            <p:cNvSpPr/>
            <p:nvPr/>
          </p:nvSpPr>
          <p:spPr>
            <a:xfrm>
              <a:off x="5169408" y="4969763"/>
              <a:ext cx="78105" cy="1252855"/>
            </a:xfrm>
            <a:custGeom>
              <a:avLst/>
              <a:gdLst/>
              <a:ahLst/>
              <a:cxnLst/>
              <a:rect l="l" t="t" r="r" b="b"/>
              <a:pathLst>
                <a:path w="78104" h="1252854">
                  <a:moveTo>
                    <a:pt x="0" y="1252728"/>
                  </a:moveTo>
                  <a:lnTo>
                    <a:pt x="77724" y="1252728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25272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8" name="object 288"/>
            <p:cNvSpPr/>
            <p:nvPr/>
          </p:nvSpPr>
          <p:spPr>
            <a:xfrm>
              <a:off x="1272539" y="6196583"/>
              <a:ext cx="78105" cy="26034"/>
            </a:xfrm>
            <a:custGeom>
              <a:avLst/>
              <a:gdLst/>
              <a:ahLst/>
              <a:cxnLst/>
              <a:rect l="l" t="t" r="r" b="b"/>
              <a:pathLst>
                <a:path w="78105" h="26035">
                  <a:moveTo>
                    <a:pt x="77724" y="0"/>
                  </a:moveTo>
                  <a:lnTo>
                    <a:pt x="0" y="0"/>
                  </a:lnTo>
                  <a:lnTo>
                    <a:pt x="0" y="25907"/>
                  </a:lnTo>
                  <a:lnTo>
                    <a:pt x="77724" y="25907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9" name="object 289"/>
            <p:cNvSpPr/>
            <p:nvPr/>
          </p:nvSpPr>
          <p:spPr>
            <a:xfrm>
              <a:off x="1272539" y="6196583"/>
              <a:ext cx="78105" cy="26034"/>
            </a:xfrm>
            <a:custGeom>
              <a:avLst/>
              <a:gdLst/>
              <a:ahLst/>
              <a:cxnLst/>
              <a:rect l="l" t="t" r="r" b="b"/>
              <a:pathLst>
                <a:path w="78105" h="26035">
                  <a:moveTo>
                    <a:pt x="0" y="25907"/>
                  </a:moveTo>
                  <a:lnTo>
                    <a:pt x="77724" y="25907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25907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0" name="object 290"/>
            <p:cNvSpPr/>
            <p:nvPr/>
          </p:nvSpPr>
          <p:spPr>
            <a:xfrm>
              <a:off x="1488947" y="6170675"/>
              <a:ext cx="78105" cy="52069"/>
            </a:xfrm>
            <a:custGeom>
              <a:avLst/>
              <a:gdLst/>
              <a:ahLst/>
              <a:cxnLst/>
              <a:rect l="l" t="t" r="r" b="b"/>
              <a:pathLst>
                <a:path w="78105" h="52070">
                  <a:moveTo>
                    <a:pt x="77724" y="0"/>
                  </a:moveTo>
                  <a:lnTo>
                    <a:pt x="0" y="0"/>
                  </a:lnTo>
                  <a:lnTo>
                    <a:pt x="0" y="51816"/>
                  </a:lnTo>
                  <a:lnTo>
                    <a:pt x="77724" y="51816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1" name="object 291"/>
            <p:cNvSpPr/>
            <p:nvPr/>
          </p:nvSpPr>
          <p:spPr>
            <a:xfrm>
              <a:off x="1488947" y="6170675"/>
              <a:ext cx="78105" cy="52069"/>
            </a:xfrm>
            <a:custGeom>
              <a:avLst/>
              <a:gdLst/>
              <a:ahLst/>
              <a:cxnLst/>
              <a:rect l="l" t="t" r="r" b="b"/>
              <a:pathLst>
                <a:path w="78105" h="52070">
                  <a:moveTo>
                    <a:pt x="0" y="51816"/>
                  </a:moveTo>
                  <a:lnTo>
                    <a:pt x="77724" y="51816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5181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2" name="object 292"/>
            <p:cNvSpPr/>
            <p:nvPr/>
          </p:nvSpPr>
          <p:spPr>
            <a:xfrm>
              <a:off x="1705355" y="6124955"/>
              <a:ext cx="78105" cy="97790"/>
            </a:xfrm>
            <a:custGeom>
              <a:avLst/>
              <a:gdLst/>
              <a:ahLst/>
              <a:cxnLst/>
              <a:rect l="l" t="t" r="r" b="b"/>
              <a:pathLst>
                <a:path w="78105" h="97789">
                  <a:moveTo>
                    <a:pt x="77724" y="0"/>
                  </a:moveTo>
                  <a:lnTo>
                    <a:pt x="0" y="0"/>
                  </a:lnTo>
                  <a:lnTo>
                    <a:pt x="0" y="97536"/>
                  </a:lnTo>
                  <a:lnTo>
                    <a:pt x="77724" y="97536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3" name="object 293"/>
            <p:cNvSpPr/>
            <p:nvPr/>
          </p:nvSpPr>
          <p:spPr>
            <a:xfrm>
              <a:off x="1705355" y="6124955"/>
              <a:ext cx="78105" cy="97790"/>
            </a:xfrm>
            <a:custGeom>
              <a:avLst/>
              <a:gdLst/>
              <a:ahLst/>
              <a:cxnLst/>
              <a:rect l="l" t="t" r="r" b="b"/>
              <a:pathLst>
                <a:path w="78105" h="97789">
                  <a:moveTo>
                    <a:pt x="0" y="97536"/>
                  </a:moveTo>
                  <a:lnTo>
                    <a:pt x="77724" y="97536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4" name="object 294"/>
            <p:cNvSpPr/>
            <p:nvPr/>
          </p:nvSpPr>
          <p:spPr>
            <a:xfrm>
              <a:off x="1921763" y="6073139"/>
              <a:ext cx="78105" cy="149860"/>
            </a:xfrm>
            <a:custGeom>
              <a:avLst/>
              <a:gdLst/>
              <a:ahLst/>
              <a:cxnLst/>
              <a:rect l="l" t="t" r="r" b="b"/>
              <a:pathLst>
                <a:path w="78105" h="149860">
                  <a:moveTo>
                    <a:pt x="77724" y="0"/>
                  </a:moveTo>
                  <a:lnTo>
                    <a:pt x="0" y="0"/>
                  </a:lnTo>
                  <a:lnTo>
                    <a:pt x="0" y="149352"/>
                  </a:lnTo>
                  <a:lnTo>
                    <a:pt x="77724" y="149352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5" name="object 295"/>
            <p:cNvSpPr/>
            <p:nvPr/>
          </p:nvSpPr>
          <p:spPr>
            <a:xfrm>
              <a:off x="1921763" y="6073139"/>
              <a:ext cx="78105" cy="149860"/>
            </a:xfrm>
            <a:custGeom>
              <a:avLst/>
              <a:gdLst/>
              <a:ahLst/>
              <a:cxnLst/>
              <a:rect l="l" t="t" r="r" b="b"/>
              <a:pathLst>
                <a:path w="78105" h="149860">
                  <a:moveTo>
                    <a:pt x="0" y="149352"/>
                  </a:moveTo>
                  <a:lnTo>
                    <a:pt x="77724" y="149352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4935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6" name="object 296"/>
            <p:cNvSpPr/>
            <p:nvPr/>
          </p:nvSpPr>
          <p:spPr>
            <a:xfrm>
              <a:off x="2138172" y="6024371"/>
              <a:ext cx="78105" cy="198120"/>
            </a:xfrm>
            <a:custGeom>
              <a:avLst/>
              <a:gdLst/>
              <a:ahLst/>
              <a:cxnLst/>
              <a:rect l="l" t="t" r="r" b="b"/>
              <a:pathLst>
                <a:path w="78105" h="198120">
                  <a:moveTo>
                    <a:pt x="77724" y="0"/>
                  </a:moveTo>
                  <a:lnTo>
                    <a:pt x="0" y="0"/>
                  </a:lnTo>
                  <a:lnTo>
                    <a:pt x="0" y="198119"/>
                  </a:lnTo>
                  <a:lnTo>
                    <a:pt x="77724" y="19811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7" name="object 297"/>
            <p:cNvSpPr/>
            <p:nvPr/>
          </p:nvSpPr>
          <p:spPr>
            <a:xfrm>
              <a:off x="2138172" y="6024371"/>
              <a:ext cx="78105" cy="198120"/>
            </a:xfrm>
            <a:custGeom>
              <a:avLst/>
              <a:gdLst/>
              <a:ahLst/>
              <a:cxnLst/>
              <a:rect l="l" t="t" r="r" b="b"/>
              <a:pathLst>
                <a:path w="78105" h="198120">
                  <a:moveTo>
                    <a:pt x="0" y="198119"/>
                  </a:moveTo>
                  <a:lnTo>
                    <a:pt x="77724" y="198119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9811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8" name="object 298"/>
            <p:cNvSpPr/>
            <p:nvPr/>
          </p:nvSpPr>
          <p:spPr>
            <a:xfrm>
              <a:off x="2354579" y="5986271"/>
              <a:ext cx="78105" cy="236220"/>
            </a:xfrm>
            <a:custGeom>
              <a:avLst/>
              <a:gdLst/>
              <a:ahLst/>
              <a:cxnLst/>
              <a:rect l="l" t="t" r="r" b="b"/>
              <a:pathLst>
                <a:path w="78105" h="236220">
                  <a:moveTo>
                    <a:pt x="77724" y="0"/>
                  </a:moveTo>
                  <a:lnTo>
                    <a:pt x="0" y="0"/>
                  </a:lnTo>
                  <a:lnTo>
                    <a:pt x="0" y="236219"/>
                  </a:lnTo>
                  <a:lnTo>
                    <a:pt x="77724" y="23621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9" name="object 299"/>
            <p:cNvSpPr/>
            <p:nvPr/>
          </p:nvSpPr>
          <p:spPr>
            <a:xfrm>
              <a:off x="2354579" y="5986271"/>
              <a:ext cx="78105" cy="236220"/>
            </a:xfrm>
            <a:custGeom>
              <a:avLst/>
              <a:gdLst/>
              <a:ahLst/>
              <a:cxnLst/>
              <a:rect l="l" t="t" r="r" b="b"/>
              <a:pathLst>
                <a:path w="78105" h="236220">
                  <a:moveTo>
                    <a:pt x="0" y="236219"/>
                  </a:moveTo>
                  <a:lnTo>
                    <a:pt x="77724" y="236219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236219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0" name="object 300"/>
            <p:cNvSpPr/>
            <p:nvPr/>
          </p:nvSpPr>
          <p:spPr>
            <a:xfrm>
              <a:off x="2570987" y="5986271"/>
              <a:ext cx="78105" cy="236220"/>
            </a:xfrm>
            <a:custGeom>
              <a:avLst/>
              <a:gdLst/>
              <a:ahLst/>
              <a:cxnLst/>
              <a:rect l="l" t="t" r="r" b="b"/>
              <a:pathLst>
                <a:path w="78105" h="236220">
                  <a:moveTo>
                    <a:pt x="77724" y="0"/>
                  </a:moveTo>
                  <a:lnTo>
                    <a:pt x="0" y="0"/>
                  </a:lnTo>
                  <a:lnTo>
                    <a:pt x="0" y="236219"/>
                  </a:lnTo>
                  <a:lnTo>
                    <a:pt x="77724" y="23621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1" name="object 301"/>
            <p:cNvSpPr/>
            <p:nvPr/>
          </p:nvSpPr>
          <p:spPr>
            <a:xfrm>
              <a:off x="2570987" y="5986271"/>
              <a:ext cx="78105" cy="236220"/>
            </a:xfrm>
            <a:custGeom>
              <a:avLst/>
              <a:gdLst/>
              <a:ahLst/>
              <a:cxnLst/>
              <a:rect l="l" t="t" r="r" b="b"/>
              <a:pathLst>
                <a:path w="78105" h="236220">
                  <a:moveTo>
                    <a:pt x="0" y="236219"/>
                  </a:moveTo>
                  <a:lnTo>
                    <a:pt x="77724" y="236219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236219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2" name="object 302"/>
            <p:cNvSpPr/>
            <p:nvPr/>
          </p:nvSpPr>
          <p:spPr>
            <a:xfrm>
              <a:off x="3005327" y="4913375"/>
              <a:ext cx="76200" cy="1309370"/>
            </a:xfrm>
            <a:custGeom>
              <a:avLst/>
              <a:gdLst/>
              <a:ahLst/>
              <a:cxnLst/>
              <a:rect l="l" t="t" r="r" b="b"/>
              <a:pathLst>
                <a:path w="76200" h="1309370">
                  <a:moveTo>
                    <a:pt x="76200" y="0"/>
                  </a:moveTo>
                  <a:lnTo>
                    <a:pt x="0" y="0"/>
                  </a:lnTo>
                  <a:lnTo>
                    <a:pt x="0" y="1309116"/>
                  </a:lnTo>
                  <a:lnTo>
                    <a:pt x="76200" y="1309116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3" name="object 303"/>
            <p:cNvSpPr/>
            <p:nvPr/>
          </p:nvSpPr>
          <p:spPr>
            <a:xfrm>
              <a:off x="3005327" y="4913375"/>
              <a:ext cx="76200" cy="1309370"/>
            </a:xfrm>
            <a:custGeom>
              <a:avLst/>
              <a:gdLst/>
              <a:ahLst/>
              <a:cxnLst/>
              <a:rect l="l" t="t" r="r" b="b"/>
              <a:pathLst>
                <a:path w="76200" h="1309370">
                  <a:moveTo>
                    <a:pt x="0" y="1309116"/>
                  </a:moveTo>
                  <a:lnTo>
                    <a:pt x="76200" y="1309116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30911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4" name="object 304"/>
            <p:cNvSpPr/>
            <p:nvPr/>
          </p:nvSpPr>
          <p:spPr>
            <a:xfrm>
              <a:off x="3221735" y="4981955"/>
              <a:ext cx="76200" cy="1240790"/>
            </a:xfrm>
            <a:custGeom>
              <a:avLst/>
              <a:gdLst/>
              <a:ahLst/>
              <a:cxnLst/>
              <a:rect l="l" t="t" r="r" b="b"/>
              <a:pathLst>
                <a:path w="76200" h="1240789">
                  <a:moveTo>
                    <a:pt x="76200" y="0"/>
                  </a:moveTo>
                  <a:lnTo>
                    <a:pt x="0" y="0"/>
                  </a:lnTo>
                  <a:lnTo>
                    <a:pt x="0" y="1240536"/>
                  </a:lnTo>
                  <a:lnTo>
                    <a:pt x="76200" y="1240536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5" name="object 305"/>
            <p:cNvSpPr/>
            <p:nvPr/>
          </p:nvSpPr>
          <p:spPr>
            <a:xfrm>
              <a:off x="3221735" y="4981955"/>
              <a:ext cx="76200" cy="1240790"/>
            </a:xfrm>
            <a:custGeom>
              <a:avLst/>
              <a:gdLst/>
              <a:ahLst/>
              <a:cxnLst/>
              <a:rect l="l" t="t" r="r" b="b"/>
              <a:pathLst>
                <a:path w="76200" h="1240789">
                  <a:moveTo>
                    <a:pt x="0" y="1240536"/>
                  </a:moveTo>
                  <a:lnTo>
                    <a:pt x="76200" y="1240536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2405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6" name="object 306"/>
            <p:cNvSpPr/>
            <p:nvPr/>
          </p:nvSpPr>
          <p:spPr>
            <a:xfrm>
              <a:off x="3438144" y="5041391"/>
              <a:ext cx="76200" cy="1181100"/>
            </a:xfrm>
            <a:custGeom>
              <a:avLst/>
              <a:gdLst/>
              <a:ahLst/>
              <a:cxnLst/>
              <a:rect l="l" t="t" r="r" b="b"/>
              <a:pathLst>
                <a:path w="76200" h="1181100">
                  <a:moveTo>
                    <a:pt x="76200" y="0"/>
                  </a:moveTo>
                  <a:lnTo>
                    <a:pt x="0" y="0"/>
                  </a:lnTo>
                  <a:lnTo>
                    <a:pt x="0" y="1181099"/>
                  </a:lnTo>
                  <a:lnTo>
                    <a:pt x="76200" y="1181099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7" name="object 307"/>
            <p:cNvSpPr/>
            <p:nvPr/>
          </p:nvSpPr>
          <p:spPr>
            <a:xfrm>
              <a:off x="3438144" y="5041391"/>
              <a:ext cx="76200" cy="1181100"/>
            </a:xfrm>
            <a:custGeom>
              <a:avLst/>
              <a:gdLst/>
              <a:ahLst/>
              <a:cxnLst/>
              <a:rect l="l" t="t" r="r" b="b"/>
              <a:pathLst>
                <a:path w="76200" h="1181100">
                  <a:moveTo>
                    <a:pt x="0" y="1181099"/>
                  </a:moveTo>
                  <a:lnTo>
                    <a:pt x="76200" y="1181099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18109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8" name="object 308"/>
            <p:cNvSpPr/>
            <p:nvPr/>
          </p:nvSpPr>
          <p:spPr>
            <a:xfrm>
              <a:off x="3654551" y="5093207"/>
              <a:ext cx="76200" cy="1129665"/>
            </a:xfrm>
            <a:custGeom>
              <a:avLst/>
              <a:gdLst/>
              <a:ahLst/>
              <a:cxnLst/>
              <a:rect l="l" t="t" r="r" b="b"/>
              <a:pathLst>
                <a:path w="76200" h="1129664">
                  <a:moveTo>
                    <a:pt x="76200" y="0"/>
                  </a:moveTo>
                  <a:lnTo>
                    <a:pt x="0" y="0"/>
                  </a:lnTo>
                  <a:lnTo>
                    <a:pt x="0" y="1129284"/>
                  </a:lnTo>
                  <a:lnTo>
                    <a:pt x="76200" y="1129284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9" name="object 309"/>
            <p:cNvSpPr/>
            <p:nvPr/>
          </p:nvSpPr>
          <p:spPr>
            <a:xfrm>
              <a:off x="3654551" y="5093207"/>
              <a:ext cx="76200" cy="1129665"/>
            </a:xfrm>
            <a:custGeom>
              <a:avLst/>
              <a:gdLst/>
              <a:ahLst/>
              <a:cxnLst/>
              <a:rect l="l" t="t" r="r" b="b"/>
              <a:pathLst>
                <a:path w="76200" h="1129664">
                  <a:moveTo>
                    <a:pt x="0" y="1129284"/>
                  </a:moveTo>
                  <a:lnTo>
                    <a:pt x="76200" y="1129284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1292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0" name="object 310"/>
            <p:cNvSpPr/>
            <p:nvPr/>
          </p:nvSpPr>
          <p:spPr>
            <a:xfrm>
              <a:off x="3870960" y="5237987"/>
              <a:ext cx="78105" cy="984885"/>
            </a:xfrm>
            <a:custGeom>
              <a:avLst/>
              <a:gdLst/>
              <a:ahLst/>
              <a:cxnLst/>
              <a:rect l="l" t="t" r="r" b="b"/>
              <a:pathLst>
                <a:path w="78104" h="984885">
                  <a:moveTo>
                    <a:pt x="77724" y="0"/>
                  </a:moveTo>
                  <a:lnTo>
                    <a:pt x="0" y="0"/>
                  </a:lnTo>
                  <a:lnTo>
                    <a:pt x="0" y="984504"/>
                  </a:lnTo>
                  <a:lnTo>
                    <a:pt x="77724" y="984504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1" name="object 311"/>
            <p:cNvSpPr/>
            <p:nvPr/>
          </p:nvSpPr>
          <p:spPr>
            <a:xfrm>
              <a:off x="3870960" y="5237987"/>
              <a:ext cx="78105" cy="984885"/>
            </a:xfrm>
            <a:custGeom>
              <a:avLst/>
              <a:gdLst/>
              <a:ahLst/>
              <a:cxnLst/>
              <a:rect l="l" t="t" r="r" b="b"/>
              <a:pathLst>
                <a:path w="78104" h="984885">
                  <a:moveTo>
                    <a:pt x="0" y="984504"/>
                  </a:moveTo>
                  <a:lnTo>
                    <a:pt x="77724" y="984504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98450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2" name="object 312"/>
            <p:cNvSpPr/>
            <p:nvPr/>
          </p:nvSpPr>
          <p:spPr>
            <a:xfrm>
              <a:off x="4303776" y="4389119"/>
              <a:ext cx="78105" cy="1833880"/>
            </a:xfrm>
            <a:custGeom>
              <a:avLst/>
              <a:gdLst/>
              <a:ahLst/>
              <a:cxnLst/>
              <a:rect l="l" t="t" r="r" b="b"/>
              <a:pathLst>
                <a:path w="78104" h="1833879">
                  <a:moveTo>
                    <a:pt x="77724" y="0"/>
                  </a:moveTo>
                  <a:lnTo>
                    <a:pt x="0" y="0"/>
                  </a:lnTo>
                  <a:lnTo>
                    <a:pt x="0" y="1833371"/>
                  </a:lnTo>
                  <a:lnTo>
                    <a:pt x="77724" y="1833371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3" name="object 313"/>
            <p:cNvSpPr/>
            <p:nvPr/>
          </p:nvSpPr>
          <p:spPr>
            <a:xfrm>
              <a:off x="4303776" y="4389119"/>
              <a:ext cx="78105" cy="1833880"/>
            </a:xfrm>
            <a:custGeom>
              <a:avLst/>
              <a:gdLst/>
              <a:ahLst/>
              <a:cxnLst/>
              <a:rect l="l" t="t" r="r" b="b"/>
              <a:pathLst>
                <a:path w="78104" h="1833879">
                  <a:moveTo>
                    <a:pt x="0" y="1833371"/>
                  </a:moveTo>
                  <a:lnTo>
                    <a:pt x="77724" y="1833371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83337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4" name="object 314"/>
            <p:cNvSpPr/>
            <p:nvPr/>
          </p:nvSpPr>
          <p:spPr>
            <a:xfrm>
              <a:off x="4520183" y="4713731"/>
              <a:ext cx="78105" cy="1508760"/>
            </a:xfrm>
            <a:custGeom>
              <a:avLst/>
              <a:gdLst/>
              <a:ahLst/>
              <a:cxnLst/>
              <a:rect l="l" t="t" r="r" b="b"/>
              <a:pathLst>
                <a:path w="78104" h="1508760">
                  <a:moveTo>
                    <a:pt x="77724" y="0"/>
                  </a:moveTo>
                  <a:lnTo>
                    <a:pt x="0" y="0"/>
                  </a:lnTo>
                  <a:lnTo>
                    <a:pt x="0" y="1508760"/>
                  </a:lnTo>
                  <a:lnTo>
                    <a:pt x="77724" y="1508760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5" name="object 315"/>
            <p:cNvSpPr/>
            <p:nvPr/>
          </p:nvSpPr>
          <p:spPr>
            <a:xfrm>
              <a:off x="4520183" y="4713731"/>
              <a:ext cx="78105" cy="1508760"/>
            </a:xfrm>
            <a:custGeom>
              <a:avLst/>
              <a:gdLst/>
              <a:ahLst/>
              <a:cxnLst/>
              <a:rect l="l" t="t" r="r" b="b"/>
              <a:pathLst>
                <a:path w="78104" h="1508760">
                  <a:moveTo>
                    <a:pt x="0" y="1508760"/>
                  </a:moveTo>
                  <a:lnTo>
                    <a:pt x="77724" y="1508760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508760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6" name="object 316"/>
            <p:cNvSpPr/>
            <p:nvPr/>
          </p:nvSpPr>
          <p:spPr>
            <a:xfrm>
              <a:off x="4736591" y="4951475"/>
              <a:ext cx="78105" cy="1271270"/>
            </a:xfrm>
            <a:custGeom>
              <a:avLst/>
              <a:gdLst/>
              <a:ahLst/>
              <a:cxnLst/>
              <a:rect l="l" t="t" r="r" b="b"/>
              <a:pathLst>
                <a:path w="78104" h="1271270">
                  <a:moveTo>
                    <a:pt x="77724" y="0"/>
                  </a:moveTo>
                  <a:lnTo>
                    <a:pt x="0" y="0"/>
                  </a:lnTo>
                  <a:lnTo>
                    <a:pt x="0" y="1271016"/>
                  </a:lnTo>
                  <a:lnTo>
                    <a:pt x="77724" y="1271016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7" name="object 317"/>
            <p:cNvSpPr/>
            <p:nvPr/>
          </p:nvSpPr>
          <p:spPr>
            <a:xfrm>
              <a:off x="4736591" y="4951475"/>
              <a:ext cx="78105" cy="1271270"/>
            </a:xfrm>
            <a:custGeom>
              <a:avLst/>
              <a:gdLst/>
              <a:ahLst/>
              <a:cxnLst/>
              <a:rect l="l" t="t" r="r" b="b"/>
              <a:pathLst>
                <a:path w="78104" h="1271270">
                  <a:moveTo>
                    <a:pt x="0" y="1271016"/>
                  </a:moveTo>
                  <a:lnTo>
                    <a:pt x="77724" y="1271016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27101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8" name="object 318"/>
            <p:cNvSpPr/>
            <p:nvPr/>
          </p:nvSpPr>
          <p:spPr>
            <a:xfrm>
              <a:off x="4953000" y="5288279"/>
              <a:ext cx="78105" cy="934719"/>
            </a:xfrm>
            <a:custGeom>
              <a:avLst/>
              <a:gdLst/>
              <a:ahLst/>
              <a:cxnLst/>
              <a:rect l="l" t="t" r="r" b="b"/>
              <a:pathLst>
                <a:path w="78104" h="934720">
                  <a:moveTo>
                    <a:pt x="77724" y="0"/>
                  </a:moveTo>
                  <a:lnTo>
                    <a:pt x="0" y="0"/>
                  </a:lnTo>
                  <a:lnTo>
                    <a:pt x="0" y="934212"/>
                  </a:lnTo>
                  <a:lnTo>
                    <a:pt x="77724" y="934212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9" name="object 319"/>
            <p:cNvSpPr/>
            <p:nvPr/>
          </p:nvSpPr>
          <p:spPr>
            <a:xfrm>
              <a:off x="4953000" y="5288279"/>
              <a:ext cx="78105" cy="934719"/>
            </a:xfrm>
            <a:custGeom>
              <a:avLst/>
              <a:gdLst/>
              <a:ahLst/>
              <a:cxnLst/>
              <a:rect l="l" t="t" r="r" b="b"/>
              <a:pathLst>
                <a:path w="78104" h="934720">
                  <a:moveTo>
                    <a:pt x="0" y="934212"/>
                  </a:moveTo>
                  <a:lnTo>
                    <a:pt x="77724" y="934212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93421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0" name="object 320"/>
            <p:cNvSpPr/>
            <p:nvPr/>
          </p:nvSpPr>
          <p:spPr>
            <a:xfrm>
              <a:off x="5385815" y="5300471"/>
              <a:ext cx="78105" cy="922019"/>
            </a:xfrm>
            <a:custGeom>
              <a:avLst/>
              <a:gdLst/>
              <a:ahLst/>
              <a:cxnLst/>
              <a:rect l="l" t="t" r="r" b="b"/>
              <a:pathLst>
                <a:path w="78104" h="922020">
                  <a:moveTo>
                    <a:pt x="77724" y="0"/>
                  </a:moveTo>
                  <a:lnTo>
                    <a:pt x="0" y="0"/>
                  </a:lnTo>
                  <a:lnTo>
                    <a:pt x="0" y="922019"/>
                  </a:lnTo>
                  <a:lnTo>
                    <a:pt x="77724" y="92201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1" name="object 321"/>
            <p:cNvSpPr/>
            <p:nvPr/>
          </p:nvSpPr>
          <p:spPr>
            <a:xfrm>
              <a:off x="5385815" y="5300471"/>
              <a:ext cx="78105" cy="922019"/>
            </a:xfrm>
            <a:custGeom>
              <a:avLst/>
              <a:gdLst/>
              <a:ahLst/>
              <a:cxnLst/>
              <a:rect l="l" t="t" r="r" b="b"/>
              <a:pathLst>
                <a:path w="78104" h="922020">
                  <a:moveTo>
                    <a:pt x="0" y="922019"/>
                  </a:moveTo>
                  <a:lnTo>
                    <a:pt x="77724" y="922019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92201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2" name="object 322"/>
            <p:cNvSpPr/>
            <p:nvPr/>
          </p:nvSpPr>
          <p:spPr>
            <a:xfrm>
              <a:off x="5602223" y="5708903"/>
              <a:ext cx="78105" cy="513715"/>
            </a:xfrm>
            <a:custGeom>
              <a:avLst/>
              <a:gdLst/>
              <a:ahLst/>
              <a:cxnLst/>
              <a:rect l="l" t="t" r="r" b="b"/>
              <a:pathLst>
                <a:path w="78104" h="513714">
                  <a:moveTo>
                    <a:pt x="77724" y="0"/>
                  </a:moveTo>
                  <a:lnTo>
                    <a:pt x="0" y="0"/>
                  </a:lnTo>
                  <a:lnTo>
                    <a:pt x="0" y="513588"/>
                  </a:lnTo>
                  <a:lnTo>
                    <a:pt x="77724" y="513588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3" name="object 323"/>
            <p:cNvSpPr/>
            <p:nvPr/>
          </p:nvSpPr>
          <p:spPr>
            <a:xfrm>
              <a:off x="5602223" y="5708903"/>
              <a:ext cx="78105" cy="513715"/>
            </a:xfrm>
            <a:custGeom>
              <a:avLst/>
              <a:gdLst/>
              <a:ahLst/>
              <a:cxnLst/>
              <a:rect l="l" t="t" r="r" b="b"/>
              <a:pathLst>
                <a:path w="78104" h="513714">
                  <a:moveTo>
                    <a:pt x="0" y="513588"/>
                  </a:moveTo>
                  <a:lnTo>
                    <a:pt x="77724" y="513588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51358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4" name="object 324"/>
            <p:cNvSpPr/>
            <p:nvPr/>
          </p:nvSpPr>
          <p:spPr>
            <a:xfrm>
              <a:off x="5818632" y="6021323"/>
              <a:ext cx="78105" cy="201295"/>
            </a:xfrm>
            <a:custGeom>
              <a:avLst/>
              <a:gdLst/>
              <a:ahLst/>
              <a:cxnLst/>
              <a:rect l="l" t="t" r="r" b="b"/>
              <a:pathLst>
                <a:path w="78104" h="201295">
                  <a:moveTo>
                    <a:pt x="77724" y="0"/>
                  </a:moveTo>
                  <a:lnTo>
                    <a:pt x="0" y="0"/>
                  </a:lnTo>
                  <a:lnTo>
                    <a:pt x="0" y="201167"/>
                  </a:lnTo>
                  <a:lnTo>
                    <a:pt x="77724" y="201167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5" name="object 325"/>
            <p:cNvSpPr/>
            <p:nvPr/>
          </p:nvSpPr>
          <p:spPr>
            <a:xfrm>
              <a:off x="5818632" y="6021323"/>
              <a:ext cx="78105" cy="201295"/>
            </a:xfrm>
            <a:custGeom>
              <a:avLst/>
              <a:gdLst/>
              <a:ahLst/>
              <a:cxnLst/>
              <a:rect l="l" t="t" r="r" b="b"/>
              <a:pathLst>
                <a:path w="78104" h="201295">
                  <a:moveTo>
                    <a:pt x="0" y="201167"/>
                  </a:moveTo>
                  <a:lnTo>
                    <a:pt x="77724" y="201167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20116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6" name="object 326"/>
            <p:cNvSpPr/>
            <p:nvPr/>
          </p:nvSpPr>
          <p:spPr>
            <a:xfrm>
              <a:off x="1350263" y="6163055"/>
              <a:ext cx="78105" cy="59690"/>
            </a:xfrm>
            <a:custGeom>
              <a:avLst/>
              <a:gdLst/>
              <a:ahLst/>
              <a:cxnLst/>
              <a:rect l="l" t="t" r="r" b="b"/>
              <a:pathLst>
                <a:path w="78105" h="59689">
                  <a:moveTo>
                    <a:pt x="77724" y="0"/>
                  </a:moveTo>
                  <a:lnTo>
                    <a:pt x="0" y="0"/>
                  </a:lnTo>
                  <a:lnTo>
                    <a:pt x="0" y="59436"/>
                  </a:lnTo>
                  <a:lnTo>
                    <a:pt x="77724" y="59436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7" name="object 327"/>
            <p:cNvSpPr/>
            <p:nvPr/>
          </p:nvSpPr>
          <p:spPr>
            <a:xfrm>
              <a:off x="1350263" y="6163055"/>
              <a:ext cx="78105" cy="59690"/>
            </a:xfrm>
            <a:custGeom>
              <a:avLst/>
              <a:gdLst/>
              <a:ahLst/>
              <a:cxnLst/>
              <a:rect l="l" t="t" r="r" b="b"/>
              <a:pathLst>
                <a:path w="78105" h="59689">
                  <a:moveTo>
                    <a:pt x="0" y="59436"/>
                  </a:moveTo>
                  <a:lnTo>
                    <a:pt x="77724" y="59436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594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8" name="object 328"/>
            <p:cNvSpPr/>
            <p:nvPr/>
          </p:nvSpPr>
          <p:spPr>
            <a:xfrm>
              <a:off x="1566671" y="6120383"/>
              <a:ext cx="78105" cy="102235"/>
            </a:xfrm>
            <a:custGeom>
              <a:avLst/>
              <a:gdLst/>
              <a:ahLst/>
              <a:cxnLst/>
              <a:rect l="l" t="t" r="r" b="b"/>
              <a:pathLst>
                <a:path w="78105" h="102235">
                  <a:moveTo>
                    <a:pt x="77723" y="0"/>
                  </a:moveTo>
                  <a:lnTo>
                    <a:pt x="0" y="0"/>
                  </a:lnTo>
                  <a:lnTo>
                    <a:pt x="0" y="102107"/>
                  </a:lnTo>
                  <a:lnTo>
                    <a:pt x="77723" y="102107"/>
                  </a:lnTo>
                  <a:lnTo>
                    <a:pt x="77723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9" name="object 329"/>
            <p:cNvSpPr/>
            <p:nvPr/>
          </p:nvSpPr>
          <p:spPr>
            <a:xfrm>
              <a:off x="1566671" y="6120383"/>
              <a:ext cx="78105" cy="102235"/>
            </a:xfrm>
            <a:custGeom>
              <a:avLst/>
              <a:gdLst/>
              <a:ahLst/>
              <a:cxnLst/>
              <a:rect l="l" t="t" r="r" b="b"/>
              <a:pathLst>
                <a:path w="78105" h="102235">
                  <a:moveTo>
                    <a:pt x="0" y="102107"/>
                  </a:moveTo>
                  <a:lnTo>
                    <a:pt x="77723" y="102107"/>
                  </a:lnTo>
                  <a:lnTo>
                    <a:pt x="77723" y="0"/>
                  </a:lnTo>
                  <a:lnTo>
                    <a:pt x="0" y="0"/>
                  </a:lnTo>
                  <a:lnTo>
                    <a:pt x="0" y="10210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0" name="object 330"/>
            <p:cNvSpPr/>
            <p:nvPr/>
          </p:nvSpPr>
          <p:spPr>
            <a:xfrm>
              <a:off x="1783079" y="6038087"/>
              <a:ext cx="78105" cy="184785"/>
            </a:xfrm>
            <a:custGeom>
              <a:avLst/>
              <a:gdLst/>
              <a:ahLst/>
              <a:cxnLst/>
              <a:rect l="l" t="t" r="r" b="b"/>
              <a:pathLst>
                <a:path w="78105" h="184785">
                  <a:moveTo>
                    <a:pt x="77724" y="0"/>
                  </a:moveTo>
                  <a:lnTo>
                    <a:pt x="0" y="0"/>
                  </a:lnTo>
                  <a:lnTo>
                    <a:pt x="0" y="184404"/>
                  </a:lnTo>
                  <a:lnTo>
                    <a:pt x="77724" y="184404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1" name="object 331"/>
            <p:cNvSpPr/>
            <p:nvPr/>
          </p:nvSpPr>
          <p:spPr>
            <a:xfrm>
              <a:off x="1783079" y="6038087"/>
              <a:ext cx="78105" cy="184785"/>
            </a:xfrm>
            <a:custGeom>
              <a:avLst/>
              <a:gdLst/>
              <a:ahLst/>
              <a:cxnLst/>
              <a:rect l="l" t="t" r="r" b="b"/>
              <a:pathLst>
                <a:path w="78105" h="184785">
                  <a:moveTo>
                    <a:pt x="0" y="184404"/>
                  </a:moveTo>
                  <a:lnTo>
                    <a:pt x="77724" y="184404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8440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2" name="object 332"/>
            <p:cNvSpPr/>
            <p:nvPr/>
          </p:nvSpPr>
          <p:spPr>
            <a:xfrm>
              <a:off x="1999487" y="5919215"/>
              <a:ext cx="78105" cy="303530"/>
            </a:xfrm>
            <a:custGeom>
              <a:avLst/>
              <a:gdLst/>
              <a:ahLst/>
              <a:cxnLst/>
              <a:rect l="l" t="t" r="r" b="b"/>
              <a:pathLst>
                <a:path w="78105" h="303529">
                  <a:moveTo>
                    <a:pt x="77724" y="0"/>
                  </a:moveTo>
                  <a:lnTo>
                    <a:pt x="0" y="0"/>
                  </a:lnTo>
                  <a:lnTo>
                    <a:pt x="0" y="303276"/>
                  </a:lnTo>
                  <a:lnTo>
                    <a:pt x="77724" y="303276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3" name="object 333"/>
            <p:cNvSpPr/>
            <p:nvPr/>
          </p:nvSpPr>
          <p:spPr>
            <a:xfrm>
              <a:off x="1999487" y="5919215"/>
              <a:ext cx="78105" cy="303530"/>
            </a:xfrm>
            <a:custGeom>
              <a:avLst/>
              <a:gdLst/>
              <a:ahLst/>
              <a:cxnLst/>
              <a:rect l="l" t="t" r="r" b="b"/>
              <a:pathLst>
                <a:path w="78105" h="303529">
                  <a:moveTo>
                    <a:pt x="0" y="303276"/>
                  </a:moveTo>
                  <a:lnTo>
                    <a:pt x="77724" y="303276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303276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4" name="object 334"/>
            <p:cNvSpPr/>
            <p:nvPr/>
          </p:nvSpPr>
          <p:spPr>
            <a:xfrm>
              <a:off x="2215895" y="5817107"/>
              <a:ext cx="78105" cy="405765"/>
            </a:xfrm>
            <a:custGeom>
              <a:avLst/>
              <a:gdLst/>
              <a:ahLst/>
              <a:cxnLst/>
              <a:rect l="l" t="t" r="r" b="b"/>
              <a:pathLst>
                <a:path w="78105" h="405764">
                  <a:moveTo>
                    <a:pt x="77724" y="0"/>
                  </a:moveTo>
                  <a:lnTo>
                    <a:pt x="0" y="0"/>
                  </a:lnTo>
                  <a:lnTo>
                    <a:pt x="0" y="405384"/>
                  </a:lnTo>
                  <a:lnTo>
                    <a:pt x="77724" y="405384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5" name="object 335"/>
            <p:cNvSpPr/>
            <p:nvPr/>
          </p:nvSpPr>
          <p:spPr>
            <a:xfrm>
              <a:off x="2215895" y="5817107"/>
              <a:ext cx="78105" cy="405765"/>
            </a:xfrm>
            <a:custGeom>
              <a:avLst/>
              <a:gdLst/>
              <a:ahLst/>
              <a:cxnLst/>
              <a:rect l="l" t="t" r="r" b="b"/>
              <a:pathLst>
                <a:path w="78105" h="405764">
                  <a:moveTo>
                    <a:pt x="0" y="405384"/>
                  </a:moveTo>
                  <a:lnTo>
                    <a:pt x="77724" y="405384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4053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6" name="object 336"/>
            <p:cNvSpPr/>
            <p:nvPr/>
          </p:nvSpPr>
          <p:spPr>
            <a:xfrm>
              <a:off x="2432303" y="5701283"/>
              <a:ext cx="78105" cy="521334"/>
            </a:xfrm>
            <a:custGeom>
              <a:avLst/>
              <a:gdLst/>
              <a:ahLst/>
              <a:cxnLst/>
              <a:rect l="l" t="t" r="r" b="b"/>
              <a:pathLst>
                <a:path w="78105" h="521335">
                  <a:moveTo>
                    <a:pt x="77724" y="0"/>
                  </a:moveTo>
                  <a:lnTo>
                    <a:pt x="0" y="0"/>
                  </a:lnTo>
                  <a:lnTo>
                    <a:pt x="0" y="521207"/>
                  </a:lnTo>
                  <a:lnTo>
                    <a:pt x="77724" y="521207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7" name="object 337"/>
            <p:cNvSpPr/>
            <p:nvPr/>
          </p:nvSpPr>
          <p:spPr>
            <a:xfrm>
              <a:off x="2432303" y="5701283"/>
              <a:ext cx="78105" cy="521334"/>
            </a:xfrm>
            <a:custGeom>
              <a:avLst/>
              <a:gdLst/>
              <a:ahLst/>
              <a:cxnLst/>
              <a:rect l="l" t="t" r="r" b="b"/>
              <a:pathLst>
                <a:path w="78105" h="521335">
                  <a:moveTo>
                    <a:pt x="0" y="521207"/>
                  </a:moveTo>
                  <a:lnTo>
                    <a:pt x="77724" y="521207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52120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8" name="object 338"/>
            <p:cNvSpPr/>
            <p:nvPr/>
          </p:nvSpPr>
          <p:spPr>
            <a:xfrm>
              <a:off x="2648711" y="5570219"/>
              <a:ext cx="78105" cy="652780"/>
            </a:xfrm>
            <a:custGeom>
              <a:avLst/>
              <a:gdLst/>
              <a:ahLst/>
              <a:cxnLst/>
              <a:rect l="l" t="t" r="r" b="b"/>
              <a:pathLst>
                <a:path w="78105" h="652779">
                  <a:moveTo>
                    <a:pt x="77724" y="0"/>
                  </a:moveTo>
                  <a:lnTo>
                    <a:pt x="0" y="0"/>
                  </a:lnTo>
                  <a:lnTo>
                    <a:pt x="0" y="652271"/>
                  </a:lnTo>
                  <a:lnTo>
                    <a:pt x="77724" y="652271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9" name="object 339"/>
            <p:cNvSpPr/>
            <p:nvPr/>
          </p:nvSpPr>
          <p:spPr>
            <a:xfrm>
              <a:off x="2648711" y="5570219"/>
              <a:ext cx="78105" cy="652780"/>
            </a:xfrm>
            <a:custGeom>
              <a:avLst/>
              <a:gdLst/>
              <a:ahLst/>
              <a:cxnLst/>
              <a:rect l="l" t="t" r="r" b="b"/>
              <a:pathLst>
                <a:path w="78105" h="652779">
                  <a:moveTo>
                    <a:pt x="0" y="652271"/>
                  </a:moveTo>
                  <a:lnTo>
                    <a:pt x="77724" y="652271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65227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0" name="object 340"/>
            <p:cNvSpPr/>
            <p:nvPr/>
          </p:nvSpPr>
          <p:spPr>
            <a:xfrm>
              <a:off x="2865119" y="5361431"/>
              <a:ext cx="78105" cy="861060"/>
            </a:xfrm>
            <a:custGeom>
              <a:avLst/>
              <a:gdLst/>
              <a:ahLst/>
              <a:cxnLst/>
              <a:rect l="l" t="t" r="r" b="b"/>
              <a:pathLst>
                <a:path w="78105" h="861060">
                  <a:moveTo>
                    <a:pt x="77724" y="0"/>
                  </a:moveTo>
                  <a:lnTo>
                    <a:pt x="0" y="0"/>
                  </a:lnTo>
                  <a:lnTo>
                    <a:pt x="0" y="861060"/>
                  </a:lnTo>
                  <a:lnTo>
                    <a:pt x="77724" y="861060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1" name="object 341"/>
            <p:cNvSpPr/>
            <p:nvPr/>
          </p:nvSpPr>
          <p:spPr>
            <a:xfrm>
              <a:off x="2865119" y="5361431"/>
              <a:ext cx="78105" cy="861060"/>
            </a:xfrm>
            <a:custGeom>
              <a:avLst/>
              <a:gdLst/>
              <a:ahLst/>
              <a:cxnLst/>
              <a:rect l="l" t="t" r="r" b="b"/>
              <a:pathLst>
                <a:path w="78105" h="861060">
                  <a:moveTo>
                    <a:pt x="0" y="861060"/>
                  </a:moveTo>
                  <a:lnTo>
                    <a:pt x="77724" y="861060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8610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2" name="object 342"/>
            <p:cNvSpPr/>
            <p:nvPr/>
          </p:nvSpPr>
          <p:spPr>
            <a:xfrm>
              <a:off x="3081527" y="5262371"/>
              <a:ext cx="78105" cy="960119"/>
            </a:xfrm>
            <a:custGeom>
              <a:avLst/>
              <a:gdLst/>
              <a:ahLst/>
              <a:cxnLst/>
              <a:rect l="l" t="t" r="r" b="b"/>
              <a:pathLst>
                <a:path w="78105" h="960120">
                  <a:moveTo>
                    <a:pt x="77724" y="0"/>
                  </a:moveTo>
                  <a:lnTo>
                    <a:pt x="0" y="0"/>
                  </a:lnTo>
                  <a:lnTo>
                    <a:pt x="0" y="960119"/>
                  </a:lnTo>
                  <a:lnTo>
                    <a:pt x="77724" y="96011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3" name="object 343"/>
            <p:cNvSpPr/>
            <p:nvPr/>
          </p:nvSpPr>
          <p:spPr>
            <a:xfrm>
              <a:off x="3081527" y="5262371"/>
              <a:ext cx="78105" cy="960119"/>
            </a:xfrm>
            <a:custGeom>
              <a:avLst/>
              <a:gdLst/>
              <a:ahLst/>
              <a:cxnLst/>
              <a:rect l="l" t="t" r="r" b="b"/>
              <a:pathLst>
                <a:path w="78105" h="960120">
                  <a:moveTo>
                    <a:pt x="0" y="960119"/>
                  </a:moveTo>
                  <a:lnTo>
                    <a:pt x="77724" y="960119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96011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4" name="object 344"/>
            <p:cNvSpPr/>
            <p:nvPr/>
          </p:nvSpPr>
          <p:spPr>
            <a:xfrm>
              <a:off x="3297935" y="5123687"/>
              <a:ext cx="78105" cy="1099185"/>
            </a:xfrm>
            <a:custGeom>
              <a:avLst/>
              <a:gdLst/>
              <a:ahLst/>
              <a:cxnLst/>
              <a:rect l="l" t="t" r="r" b="b"/>
              <a:pathLst>
                <a:path w="78104" h="1099185">
                  <a:moveTo>
                    <a:pt x="77724" y="0"/>
                  </a:moveTo>
                  <a:lnTo>
                    <a:pt x="0" y="0"/>
                  </a:lnTo>
                  <a:lnTo>
                    <a:pt x="0" y="1098804"/>
                  </a:lnTo>
                  <a:lnTo>
                    <a:pt x="77724" y="1098804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5" name="object 345"/>
            <p:cNvSpPr/>
            <p:nvPr/>
          </p:nvSpPr>
          <p:spPr>
            <a:xfrm>
              <a:off x="3297935" y="5123687"/>
              <a:ext cx="78105" cy="1099185"/>
            </a:xfrm>
            <a:custGeom>
              <a:avLst/>
              <a:gdLst/>
              <a:ahLst/>
              <a:cxnLst/>
              <a:rect l="l" t="t" r="r" b="b"/>
              <a:pathLst>
                <a:path w="78104" h="1099185">
                  <a:moveTo>
                    <a:pt x="0" y="1098804"/>
                  </a:moveTo>
                  <a:lnTo>
                    <a:pt x="77724" y="1098804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09880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6" name="object 346"/>
            <p:cNvSpPr/>
            <p:nvPr/>
          </p:nvSpPr>
          <p:spPr>
            <a:xfrm>
              <a:off x="3514344" y="4978907"/>
              <a:ext cx="78105" cy="1243965"/>
            </a:xfrm>
            <a:custGeom>
              <a:avLst/>
              <a:gdLst/>
              <a:ahLst/>
              <a:cxnLst/>
              <a:rect l="l" t="t" r="r" b="b"/>
              <a:pathLst>
                <a:path w="78104" h="1243964">
                  <a:moveTo>
                    <a:pt x="77724" y="0"/>
                  </a:moveTo>
                  <a:lnTo>
                    <a:pt x="0" y="0"/>
                  </a:lnTo>
                  <a:lnTo>
                    <a:pt x="0" y="1243584"/>
                  </a:lnTo>
                  <a:lnTo>
                    <a:pt x="77724" y="1243584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7" name="object 347"/>
            <p:cNvSpPr/>
            <p:nvPr/>
          </p:nvSpPr>
          <p:spPr>
            <a:xfrm>
              <a:off x="3514344" y="4978907"/>
              <a:ext cx="78105" cy="1243965"/>
            </a:xfrm>
            <a:custGeom>
              <a:avLst/>
              <a:gdLst/>
              <a:ahLst/>
              <a:cxnLst/>
              <a:rect l="l" t="t" r="r" b="b"/>
              <a:pathLst>
                <a:path w="78104" h="1243964">
                  <a:moveTo>
                    <a:pt x="0" y="1243584"/>
                  </a:moveTo>
                  <a:lnTo>
                    <a:pt x="77724" y="1243584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243584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8" name="object 348"/>
            <p:cNvSpPr/>
            <p:nvPr/>
          </p:nvSpPr>
          <p:spPr>
            <a:xfrm>
              <a:off x="3730751" y="4878323"/>
              <a:ext cx="78105" cy="1344295"/>
            </a:xfrm>
            <a:custGeom>
              <a:avLst/>
              <a:gdLst/>
              <a:ahLst/>
              <a:cxnLst/>
              <a:rect l="l" t="t" r="r" b="b"/>
              <a:pathLst>
                <a:path w="78104" h="1344295">
                  <a:moveTo>
                    <a:pt x="77724" y="0"/>
                  </a:moveTo>
                  <a:lnTo>
                    <a:pt x="0" y="0"/>
                  </a:lnTo>
                  <a:lnTo>
                    <a:pt x="0" y="1344168"/>
                  </a:lnTo>
                  <a:lnTo>
                    <a:pt x="77724" y="1344168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9" name="object 349"/>
            <p:cNvSpPr/>
            <p:nvPr/>
          </p:nvSpPr>
          <p:spPr>
            <a:xfrm>
              <a:off x="3730751" y="4878323"/>
              <a:ext cx="78105" cy="1344295"/>
            </a:xfrm>
            <a:custGeom>
              <a:avLst/>
              <a:gdLst/>
              <a:ahLst/>
              <a:cxnLst/>
              <a:rect l="l" t="t" r="r" b="b"/>
              <a:pathLst>
                <a:path w="78104" h="1344295">
                  <a:moveTo>
                    <a:pt x="0" y="1344168"/>
                  </a:moveTo>
                  <a:lnTo>
                    <a:pt x="77724" y="1344168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34416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0" name="object 350"/>
            <p:cNvSpPr/>
            <p:nvPr/>
          </p:nvSpPr>
          <p:spPr>
            <a:xfrm>
              <a:off x="3948683" y="4802123"/>
              <a:ext cx="76200" cy="1420495"/>
            </a:xfrm>
            <a:custGeom>
              <a:avLst/>
              <a:gdLst/>
              <a:ahLst/>
              <a:cxnLst/>
              <a:rect l="l" t="t" r="r" b="b"/>
              <a:pathLst>
                <a:path w="76200" h="1420495">
                  <a:moveTo>
                    <a:pt x="76200" y="0"/>
                  </a:moveTo>
                  <a:lnTo>
                    <a:pt x="0" y="0"/>
                  </a:lnTo>
                  <a:lnTo>
                    <a:pt x="0" y="1420368"/>
                  </a:lnTo>
                  <a:lnTo>
                    <a:pt x="76200" y="1420368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1" name="object 351"/>
            <p:cNvSpPr/>
            <p:nvPr/>
          </p:nvSpPr>
          <p:spPr>
            <a:xfrm>
              <a:off x="3948683" y="4802123"/>
              <a:ext cx="76200" cy="1420495"/>
            </a:xfrm>
            <a:custGeom>
              <a:avLst/>
              <a:gdLst/>
              <a:ahLst/>
              <a:cxnLst/>
              <a:rect l="l" t="t" r="r" b="b"/>
              <a:pathLst>
                <a:path w="76200" h="1420495">
                  <a:moveTo>
                    <a:pt x="0" y="1420368"/>
                  </a:moveTo>
                  <a:lnTo>
                    <a:pt x="76200" y="1420368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42036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2" name="object 352"/>
            <p:cNvSpPr/>
            <p:nvPr/>
          </p:nvSpPr>
          <p:spPr>
            <a:xfrm>
              <a:off x="4165091" y="4678679"/>
              <a:ext cx="76200" cy="1544320"/>
            </a:xfrm>
            <a:custGeom>
              <a:avLst/>
              <a:gdLst/>
              <a:ahLst/>
              <a:cxnLst/>
              <a:rect l="l" t="t" r="r" b="b"/>
              <a:pathLst>
                <a:path w="76200" h="1544320">
                  <a:moveTo>
                    <a:pt x="76200" y="0"/>
                  </a:moveTo>
                  <a:lnTo>
                    <a:pt x="0" y="0"/>
                  </a:lnTo>
                  <a:lnTo>
                    <a:pt x="0" y="1543812"/>
                  </a:lnTo>
                  <a:lnTo>
                    <a:pt x="76200" y="1543812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3" name="object 353"/>
            <p:cNvSpPr/>
            <p:nvPr/>
          </p:nvSpPr>
          <p:spPr>
            <a:xfrm>
              <a:off x="4165091" y="4678679"/>
              <a:ext cx="76200" cy="1544320"/>
            </a:xfrm>
            <a:custGeom>
              <a:avLst/>
              <a:gdLst/>
              <a:ahLst/>
              <a:cxnLst/>
              <a:rect l="l" t="t" r="r" b="b"/>
              <a:pathLst>
                <a:path w="76200" h="1544320">
                  <a:moveTo>
                    <a:pt x="0" y="1543812"/>
                  </a:moveTo>
                  <a:lnTo>
                    <a:pt x="76200" y="1543812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54381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4" name="object 354"/>
            <p:cNvSpPr/>
            <p:nvPr/>
          </p:nvSpPr>
          <p:spPr>
            <a:xfrm>
              <a:off x="4381500" y="4681727"/>
              <a:ext cx="76200" cy="1541145"/>
            </a:xfrm>
            <a:custGeom>
              <a:avLst/>
              <a:gdLst/>
              <a:ahLst/>
              <a:cxnLst/>
              <a:rect l="l" t="t" r="r" b="b"/>
              <a:pathLst>
                <a:path w="76200" h="1541145">
                  <a:moveTo>
                    <a:pt x="76200" y="0"/>
                  </a:moveTo>
                  <a:lnTo>
                    <a:pt x="0" y="0"/>
                  </a:lnTo>
                  <a:lnTo>
                    <a:pt x="0" y="1540764"/>
                  </a:lnTo>
                  <a:lnTo>
                    <a:pt x="76200" y="1540764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5" name="object 355"/>
            <p:cNvSpPr/>
            <p:nvPr/>
          </p:nvSpPr>
          <p:spPr>
            <a:xfrm>
              <a:off x="4381500" y="4681727"/>
              <a:ext cx="76200" cy="1541145"/>
            </a:xfrm>
            <a:custGeom>
              <a:avLst/>
              <a:gdLst/>
              <a:ahLst/>
              <a:cxnLst/>
              <a:rect l="l" t="t" r="r" b="b"/>
              <a:pathLst>
                <a:path w="76200" h="1541145">
                  <a:moveTo>
                    <a:pt x="0" y="1540764"/>
                  </a:moveTo>
                  <a:lnTo>
                    <a:pt x="76200" y="1540764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54076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6" name="object 356"/>
            <p:cNvSpPr/>
            <p:nvPr/>
          </p:nvSpPr>
          <p:spPr>
            <a:xfrm>
              <a:off x="4597908" y="4765547"/>
              <a:ext cx="76200" cy="1457325"/>
            </a:xfrm>
            <a:custGeom>
              <a:avLst/>
              <a:gdLst/>
              <a:ahLst/>
              <a:cxnLst/>
              <a:rect l="l" t="t" r="r" b="b"/>
              <a:pathLst>
                <a:path w="76200" h="1457325">
                  <a:moveTo>
                    <a:pt x="76200" y="0"/>
                  </a:moveTo>
                  <a:lnTo>
                    <a:pt x="0" y="0"/>
                  </a:lnTo>
                  <a:lnTo>
                    <a:pt x="0" y="1456944"/>
                  </a:lnTo>
                  <a:lnTo>
                    <a:pt x="76200" y="1456944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7" name="object 357"/>
            <p:cNvSpPr/>
            <p:nvPr/>
          </p:nvSpPr>
          <p:spPr>
            <a:xfrm>
              <a:off x="4597908" y="4765547"/>
              <a:ext cx="76200" cy="1457325"/>
            </a:xfrm>
            <a:custGeom>
              <a:avLst/>
              <a:gdLst/>
              <a:ahLst/>
              <a:cxnLst/>
              <a:rect l="l" t="t" r="r" b="b"/>
              <a:pathLst>
                <a:path w="76200" h="1457325">
                  <a:moveTo>
                    <a:pt x="0" y="1456944"/>
                  </a:moveTo>
                  <a:lnTo>
                    <a:pt x="76200" y="1456944"/>
                  </a:lnTo>
                  <a:lnTo>
                    <a:pt x="76200" y="0"/>
                  </a:lnTo>
                  <a:lnTo>
                    <a:pt x="0" y="0"/>
                  </a:lnTo>
                  <a:lnTo>
                    <a:pt x="0" y="14569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8" name="object 358"/>
            <p:cNvSpPr/>
            <p:nvPr/>
          </p:nvSpPr>
          <p:spPr>
            <a:xfrm>
              <a:off x="4814315" y="4828031"/>
              <a:ext cx="78105" cy="1394460"/>
            </a:xfrm>
            <a:custGeom>
              <a:avLst/>
              <a:gdLst/>
              <a:ahLst/>
              <a:cxnLst/>
              <a:rect l="l" t="t" r="r" b="b"/>
              <a:pathLst>
                <a:path w="78104" h="1394460">
                  <a:moveTo>
                    <a:pt x="77724" y="0"/>
                  </a:moveTo>
                  <a:lnTo>
                    <a:pt x="0" y="0"/>
                  </a:lnTo>
                  <a:lnTo>
                    <a:pt x="0" y="1394460"/>
                  </a:lnTo>
                  <a:lnTo>
                    <a:pt x="77724" y="1394460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9" name="object 359"/>
            <p:cNvSpPr/>
            <p:nvPr/>
          </p:nvSpPr>
          <p:spPr>
            <a:xfrm>
              <a:off x="4814315" y="4828031"/>
              <a:ext cx="78105" cy="1394460"/>
            </a:xfrm>
            <a:custGeom>
              <a:avLst/>
              <a:gdLst/>
              <a:ahLst/>
              <a:cxnLst/>
              <a:rect l="l" t="t" r="r" b="b"/>
              <a:pathLst>
                <a:path w="78104" h="1394460">
                  <a:moveTo>
                    <a:pt x="0" y="1394460"/>
                  </a:moveTo>
                  <a:lnTo>
                    <a:pt x="77724" y="1394460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394460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0" name="object 360"/>
            <p:cNvSpPr/>
            <p:nvPr/>
          </p:nvSpPr>
          <p:spPr>
            <a:xfrm>
              <a:off x="5030723" y="4966715"/>
              <a:ext cx="78105" cy="1256030"/>
            </a:xfrm>
            <a:custGeom>
              <a:avLst/>
              <a:gdLst/>
              <a:ahLst/>
              <a:cxnLst/>
              <a:rect l="l" t="t" r="r" b="b"/>
              <a:pathLst>
                <a:path w="78104" h="1256029">
                  <a:moveTo>
                    <a:pt x="77724" y="0"/>
                  </a:moveTo>
                  <a:lnTo>
                    <a:pt x="0" y="0"/>
                  </a:lnTo>
                  <a:lnTo>
                    <a:pt x="0" y="1255775"/>
                  </a:lnTo>
                  <a:lnTo>
                    <a:pt x="77724" y="1255775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1" name="object 361"/>
            <p:cNvSpPr/>
            <p:nvPr/>
          </p:nvSpPr>
          <p:spPr>
            <a:xfrm>
              <a:off x="5030723" y="4966715"/>
              <a:ext cx="78105" cy="1256030"/>
            </a:xfrm>
            <a:custGeom>
              <a:avLst/>
              <a:gdLst/>
              <a:ahLst/>
              <a:cxnLst/>
              <a:rect l="l" t="t" r="r" b="b"/>
              <a:pathLst>
                <a:path w="78104" h="1256029">
                  <a:moveTo>
                    <a:pt x="0" y="1255775"/>
                  </a:moveTo>
                  <a:lnTo>
                    <a:pt x="77724" y="1255775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25577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2" name="object 362"/>
            <p:cNvSpPr/>
            <p:nvPr/>
          </p:nvSpPr>
          <p:spPr>
            <a:xfrm>
              <a:off x="5247132" y="5186171"/>
              <a:ext cx="78105" cy="1036319"/>
            </a:xfrm>
            <a:custGeom>
              <a:avLst/>
              <a:gdLst/>
              <a:ahLst/>
              <a:cxnLst/>
              <a:rect l="l" t="t" r="r" b="b"/>
              <a:pathLst>
                <a:path w="78104" h="1036320">
                  <a:moveTo>
                    <a:pt x="77724" y="0"/>
                  </a:moveTo>
                  <a:lnTo>
                    <a:pt x="0" y="0"/>
                  </a:lnTo>
                  <a:lnTo>
                    <a:pt x="0" y="1036319"/>
                  </a:lnTo>
                  <a:lnTo>
                    <a:pt x="77724" y="1036319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3" name="object 363"/>
            <p:cNvSpPr/>
            <p:nvPr/>
          </p:nvSpPr>
          <p:spPr>
            <a:xfrm>
              <a:off x="5247132" y="5186171"/>
              <a:ext cx="78105" cy="1036319"/>
            </a:xfrm>
            <a:custGeom>
              <a:avLst/>
              <a:gdLst/>
              <a:ahLst/>
              <a:cxnLst/>
              <a:rect l="l" t="t" r="r" b="b"/>
              <a:pathLst>
                <a:path w="78104" h="1036320">
                  <a:moveTo>
                    <a:pt x="0" y="1036319"/>
                  </a:moveTo>
                  <a:lnTo>
                    <a:pt x="77724" y="1036319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03631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4" name="object 364"/>
            <p:cNvSpPr/>
            <p:nvPr/>
          </p:nvSpPr>
          <p:spPr>
            <a:xfrm>
              <a:off x="5463540" y="5521451"/>
              <a:ext cx="78105" cy="701040"/>
            </a:xfrm>
            <a:custGeom>
              <a:avLst/>
              <a:gdLst/>
              <a:ahLst/>
              <a:cxnLst/>
              <a:rect l="l" t="t" r="r" b="b"/>
              <a:pathLst>
                <a:path w="78104" h="701039">
                  <a:moveTo>
                    <a:pt x="77724" y="0"/>
                  </a:moveTo>
                  <a:lnTo>
                    <a:pt x="0" y="0"/>
                  </a:lnTo>
                  <a:lnTo>
                    <a:pt x="0" y="701040"/>
                  </a:lnTo>
                  <a:lnTo>
                    <a:pt x="77724" y="701040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5" name="object 365"/>
            <p:cNvSpPr/>
            <p:nvPr/>
          </p:nvSpPr>
          <p:spPr>
            <a:xfrm>
              <a:off x="5463540" y="5521451"/>
              <a:ext cx="78105" cy="701040"/>
            </a:xfrm>
            <a:custGeom>
              <a:avLst/>
              <a:gdLst/>
              <a:ahLst/>
              <a:cxnLst/>
              <a:rect l="l" t="t" r="r" b="b"/>
              <a:pathLst>
                <a:path w="78104" h="701039">
                  <a:moveTo>
                    <a:pt x="0" y="701040"/>
                  </a:moveTo>
                  <a:lnTo>
                    <a:pt x="77724" y="701040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701040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6" name="object 366"/>
            <p:cNvSpPr/>
            <p:nvPr/>
          </p:nvSpPr>
          <p:spPr>
            <a:xfrm>
              <a:off x="5679947" y="5797295"/>
              <a:ext cx="78105" cy="425450"/>
            </a:xfrm>
            <a:custGeom>
              <a:avLst/>
              <a:gdLst/>
              <a:ahLst/>
              <a:cxnLst/>
              <a:rect l="l" t="t" r="r" b="b"/>
              <a:pathLst>
                <a:path w="78104" h="425450">
                  <a:moveTo>
                    <a:pt x="77724" y="0"/>
                  </a:moveTo>
                  <a:lnTo>
                    <a:pt x="0" y="0"/>
                  </a:lnTo>
                  <a:lnTo>
                    <a:pt x="0" y="425195"/>
                  </a:lnTo>
                  <a:lnTo>
                    <a:pt x="77724" y="425195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7" name="object 367"/>
            <p:cNvSpPr/>
            <p:nvPr/>
          </p:nvSpPr>
          <p:spPr>
            <a:xfrm>
              <a:off x="5679947" y="5797295"/>
              <a:ext cx="78105" cy="425450"/>
            </a:xfrm>
            <a:custGeom>
              <a:avLst/>
              <a:gdLst/>
              <a:ahLst/>
              <a:cxnLst/>
              <a:rect l="l" t="t" r="r" b="b"/>
              <a:pathLst>
                <a:path w="78104" h="425450">
                  <a:moveTo>
                    <a:pt x="0" y="425195"/>
                  </a:moveTo>
                  <a:lnTo>
                    <a:pt x="77724" y="425195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42519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8" name="object 368"/>
            <p:cNvSpPr/>
            <p:nvPr/>
          </p:nvSpPr>
          <p:spPr>
            <a:xfrm>
              <a:off x="5896355" y="6074663"/>
              <a:ext cx="78105" cy="147955"/>
            </a:xfrm>
            <a:custGeom>
              <a:avLst/>
              <a:gdLst/>
              <a:ahLst/>
              <a:cxnLst/>
              <a:rect l="l" t="t" r="r" b="b"/>
              <a:pathLst>
                <a:path w="78104" h="147954">
                  <a:moveTo>
                    <a:pt x="77724" y="0"/>
                  </a:moveTo>
                  <a:lnTo>
                    <a:pt x="0" y="0"/>
                  </a:lnTo>
                  <a:lnTo>
                    <a:pt x="0" y="147828"/>
                  </a:lnTo>
                  <a:lnTo>
                    <a:pt x="77724" y="147828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9" name="object 369"/>
            <p:cNvSpPr/>
            <p:nvPr/>
          </p:nvSpPr>
          <p:spPr>
            <a:xfrm>
              <a:off x="5896355" y="6074663"/>
              <a:ext cx="78105" cy="147955"/>
            </a:xfrm>
            <a:custGeom>
              <a:avLst/>
              <a:gdLst/>
              <a:ahLst/>
              <a:cxnLst/>
              <a:rect l="l" t="t" r="r" b="b"/>
              <a:pathLst>
                <a:path w="78104" h="147954">
                  <a:moveTo>
                    <a:pt x="0" y="147828"/>
                  </a:moveTo>
                  <a:lnTo>
                    <a:pt x="77724" y="147828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14782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0" name="object 370"/>
            <p:cNvSpPr/>
            <p:nvPr/>
          </p:nvSpPr>
          <p:spPr>
            <a:xfrm>
              <a:off x="1200911" y="3983735"/>
              <a:ext cx="4803775" cy="2278380"/>
            </a:xfrm>
            <a:custGeom>
              <a:avLst/>
              <a:gdLst/>
              <a:ahLst/>
              <a:cxnLst/>
              <a:rect l="l" t="t" r="r" b="b"/>
              <a:pathLst>
                <a:path w="4803775" h="2278379">
                  <a:moveTo>
                    <a:pt x="41147" y="2238756"/>
                  </a:moveTo>
                  <a:lnTo>
                    <a:pt x="41147" y="0"/>
                  </a:lnTo>
                </a:path>
                <a:path w="4803775" h="2278379">
                  <a:moveTo>
                    <a:pt x="0" y="2238756"/>
                  </a:moveTo>
                  <a:lnTo>
                    <a:pt x="41147" y="2238756"/>
                  </a:lnTo>
                </a:path>
                <a:path w="4803775" h="2278379">
                  <a:moveTo>
                    <a:pt x="0" y="2052827"/>
                  </a:moveTo>
                  <a:lnTo>
                    <a:pt x="41147" y="2052827"/>
                  </a:lnTo>
                </a:path>
                <a:path w="4803775" h="2278379">
                  <a:moveTo>
                    <a:pt x="0" y="1865376"/>
                  </a:moveTo>
                  <a:lnTo>
                    <a:pt x="41147" y="1865376"/>
                  </a:lnTo>
                </a:path>
                <a:path w="4803775" h="2278379">
                  <a:moveTo>
                    <a:pt x="0" y="1679448"/>
                  </a:moveTo>
                  <a:lnTo>
                    <a:pt x="41147" y="1679448"/>
                  </a:lnTo>
                </a:path>
                <a:path w="4803775" h="2278379">
                  <a:moveTo>
                    <a:pt x="0" y="1491995"/>
                  </a:moveTo>
                  <a:lnTo>
                    <a:pt x="41147" y="1491995"/>
                  </a:lnTo>
                </a:path>
                <a:path w="4803775" h="2278379">
                  <a:moveTo>
                    <a:pt x="0" y="1306067"/>
                  </a:moveTo>
                  <a:lnTo>
                    <a:pt x="41147" y="1306067"/>
                  </a:lnTo>
                </a:path>
                <a:path w="4803775" h="2278379">
                  <a:moveTo>
                    <a:pt x="0" y="1120139"/>
                  </a:moveTo>
                  <a:lnTo>
                    <a:pt x="41147" y="1120139"/>
                  </a:lnTo>
                </a:path>
                <a:path w="4803775" h="2278379">
                  <a:moveTo>
                    <a:pt x="0" y="932688"/>
                  </a:moveTo>
                  <a:lnTo>
                    <a:pt x="41147" y="932688"/>
                  </a:lnTo>
                </a:path>
                <a:path w="4803775" h="2278379">
                  <a:moveTo>
                    <a:pt x="0" y="746759"/>
                  </a:moveTo>
                  <a:lnTo>
                    <a:pt x="41147" y="746759"/>
                  </a:lnTo>
                </a:path>
                <a:path w="4803775" h="2278379">
                  <a:moveTo>
                    <a:pt x="0" y="559307"/>
                  </a:moveTo>
                  <a:lnTo>
                    <a:pt x="41147" y="559307"/>
                  </a:lnTo>
                </a:path>
                <a:path w="4803775" h="2278379">
                  <a:moveTo>
                    <a:pt x="0" y="373380"/>
                  </a:moveTo>
                  <a:lnTo>
                    <a:pt x="41147" y="373380"/>
                  </a:lnTo>
                </a:path>
                <a:path w="4803775" h="2278379">
                  <a:moveTo>
                    <a:pt x="0" y="187451"/>
                  </a:moveTo>
                  <a:lnTo>
                    <a:pt x="41147" y="187451"/>
                  </a:lnTo>
                </a:path>
                <a:path w="4803775" h="2278379">
                  <a:moveTo>
                    <a:pt x="0" y="0"/>
                  </a:moveTo>
                  <a:lnTo>
                    <a:pt x="41147" y="0"/>
                  </a:lnTo>
                </a:path>
                <a:path w="4803775" h="2278379">
                  <a:moveTo>
                    <a:pt x="41147" y="2238756"/>
                  </a:moveTo>
                  <a:lnTo>
                    <a:pt x="4803648" y="2238756"/>
                  </a:lnTo>
                </a:path>
                <a:path w="4803775" h="2278379">
                  <a:moveTo>
                    <a:pt x="41147" y="2238756"/>
                  </a:moveTo>
                  <a:lnTo>
                    <a:pt x="41147" y="2278379"/>
                  </a:lnTo>
                </a:path>
                <a:path w="4803775" h="2278379">
                  <a:moveTo>
                    <a:pt x="257556" y="2238756"/>
                  </a:moveTo>
                  <a:lnTo>
                    <a:pt x="257556" y="2278379"/>
                  </a:lnTo>
                </a:path>
                <a:path w="4803775" h="2278379">
                  <a:moveTo>
                    <a:pt x="473963" y="2238756"/>
                  </a:moveTo>
                  <a:lnTo>
                    <a:pt x="473963" y="2278379"/>
                  </a:lnTo>
                </a:path>
                <a:path w="4803775" h="2278379">
                  <a:moveTo>
                    <a:pt x="690371" y="2238756"/>
                  </a:moveTo>
                  <a:lnTo>
                    <a:pt x="690371" y="2278379"/>
                  </a:lnTo>
                </a:path>
                <a:path w="4803775" h="2278379">
                  <a:moveTo>
                    <a:pt x="906780" y="2238756"/>
                  </a:moveTo>
                  <a:lnTo>
                    <a:pt x="906780" y="2278379"/>
                  </a:lnTo>
                </a:path>
                <a:path w="4803775" h="2278379">
                  <a:moveTo>
                    <a:pt x="1123188" y="2238756"/>
                  </a:moveTo>
                  <a:lnTo>
                    <a:pt x="1123188" y="2278379"/>
                  </a:lnTo>
                </a:path>
                <a:path w="4803775" h="2278379">
                  <a:moveTo>
                    <a:pt x="1339595" y="2238756"/>
                  </a:moveTo>
                  <a:lnTo>
                    <a:pt x="1339595" y="2278379"/>
                  </a:lnTo>
                </a:path>
                <a:path w="4803775" h="2278379">
                  <a:moveTo>
                    <a:pt x="1556004" y="2238756"/>
                  </a:moveTo>
                  <a:lnTo>
                    <a:pt x="1556004" y="2278379"/>
                  </a:lnTo>
                </a:path>
                <a:path w="4803775" h="2278379">
                  <a:moveTo>
                    <a:pt x="1772412" y="2238756"/>
                  </a:moveTo>
                  <a:lnTo>
                    <a:pt x="1772412" y="2278379"/>
                  </a:lnTo>
                </a:path>
                <a:path w="4803775" h="2278379">
                  <a:moveTo>
                    <a:pt x="1988820" y="2238756"/>
                  </a:moveTo>
                  <a:lnTo>
                    <a:pt x="1988820" y="2278379"/>
                  </a:lnTo>
                </a:path>
                <a:path w="4803775" h="2278379">
                  <a:moveTo>
                    <a:pt x="2205228" y="2238756"/>
                  </a:moveTo>
                  <a:lnTo>
                    <a:pt x="2205228" y="2278379"/>
                  </a:lnTo>
                </a:path>
                <a:path w="4803775" h="2278379">
                  <a:moveTo>
                    <a:pt x="2421636" y="2238756"/>
                  </a:moveTo>
                  <a:lnTo>
                    <a:pt x="2421636" y="2278379"/>
                  </a:lnTo>
                </a:path>
                <a:path w="4803775" h="2278379">
                  <a:moveTo>
                    <a:pt x="2639567" y="2238756"/>
                  </a:moveTo>
                  <a:lnTo>
                    <a:pt x="2639567" y="2278379"/>
                  </a:lnTo>
                </a:path>
                <a:path w="4803775" h="2278379">
                  <a:moveTo>
                    <a:pt x="2855976" y="2238756"/>
                  </a:moveTo>
                  <a:lnTo>
                    <a:pt x="2855976" y="2278379"/>
                  </a:lnTo>
                </a:path>
                <a:path w="4803775" h="2278379">
                  <a:moveTo>
                    <a:pt x="3072384" y="2238756"/>
                  </a:moveTo>
                  <a:lnTo>
                    <a:pt x="3072384" y="2278379"/>
                  </a:lnTo>
                </a:path>
                <a:path w="4803775" h="2278379">
                  <a:moveTo>
                    <a:pt x="3288791" y="2238756"/>
                  </a:moveTo>
                  <a:lnTo>
                    <a:pt x="3288791" y="2278379"/>
                  </a:lnTo>
                </a:path>
                <a:path w="4803775" h="2278379">
                  <a:moveTo>
                    <a:pt x="3505200" y="2238756"/>
                  </a:moveTo>
                  <a:lnTo>
                    <a:pt x="3505200" y="2278379"/>
                  </a:lnTo>
                </a:path>
                <a:path w="4803775" h="2278379">
                  <a:moveTo>
                    <a:pt x="3721608" y="2238756"/>
                  </a:moveTo>
                  <a:lnTo>
                    <a:pt x="3721608" y="2278379"/>
                  </a:lnTo>
                </a:path>
                <a:path w="4803775" h="2278379">
                  <a:moveTo>
                    <a:pt x="3938016" y="2238756"/>
                  </a:moveTo>
                  <a:lnTo>
                    <a:pt x="3938016" y="2278379"/>
                  </a:lnTo>
                </a:path>
                <a:path w="4803775" h="2278379">
                  <a:moveTo>
                    <a:pt x="4154424" y="2238756"/>
                  </a:moveTo>
                  <a:lnTo>
                    <a:pt x="4154424" y="2278379"/>
                  </a:lnTo>
                </a:path>
                <a:path w="4803775" h="2278379">
                  <a:moveTo>
                    <a:pt x="4370832" y="2238756"/>
                  </a:moveTo>
                  <a:lnTo>
                    <a:pt x="4370832" y="2278379"/>
                  </a:lnTo>
                </a:path>
                <a:path w="4803775" h="2278379">
                  <a:moveTo>
                    <a:pt x="4587240" y="2238756"/>
                  </a:moveTo>
                  <a:lnTo>
                    <a:pt x="4587240" y="2278379"/>
                  </a:lnTo>
                </a:path>
                <a:path w="4803775" h="2278379">
                  <a:moveTo>
                    <a:pt x="4803648" y="2238756"/>
                  </a:moveTo>
                  <a:lnTo>
                    <a:pt x="4803648" y="2278379"/>
                  </a:lnTo>
                </a:path>
              </a:pathLst>
            </a:custGeom>
            <a:ln w="6096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1" name="object 371"/>
          <p:cNvSpPr txBox="1"/>
          <p:nvPr/>
        </p:nvSpPr>
        <p:spPr>
          <a:xfrm>
            <a:off x="669189" y="3742487"/>
            <a:ext cx="184309" cy="1843774"/>
          </a:xfrm>
          <a:prstGeom prst="rect">
            <a:avLst/>
          </a:prstGeom>
        </p:spPr>
        <p:txBody>
          <a:bodyPr vert="horz" wrap="square" lIns="0" tIns="35243" rIns="0" bIns="0" rtlCol="0">
            <a:spAutoFit/>
          </a:bodyPr>
          <a:lstStyle/>
          <a:p>
            <a:pPr marR="3810" algn="r" defTabSz="685800">
              <a:spcBef>
                <a:spcPts val="278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12%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19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9%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8%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9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7%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6%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5%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4%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3%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99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20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72" name="object 372"/>
          <p:cNvSpPr txBox="1"/>
          <p:nvPr/>
        </p:nvSpPr>
        <p:spPr>
          <a:xfrm>
            <a:off x="979170" y="5571287"/>
            <a:ext cx="3501390" cy="12455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  <a:tabLst>
                <a:tab pos="171926" algn="l"/>
                <a:tab pos="333851" algn="l"/>
                <a:tab pos="496253" algn="l"/>
                <a:tab pos="659130" algn="l"/>
                <a:tab pos="821055" algn="l"/>
                <a:tab pos="983456" algn="l"/>
                <a:tab pos="1145858" algn="l"/>
                <a:tab pos="1308259" algn="l"/>
                <a:tab pos="1471136" algn="l"/>
              </a:tabLst>
            </a:pP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0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1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2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3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4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6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7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8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9</a:t>
            </a:r>
            <a:r>
              <a:rPr sz="750" kern="0" spc="169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10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11</a:t>
            </a:r>
            <a:r>
              <a:rPr sz="750" kern="0" spc="3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12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13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14</a:t>
            </a:r>
            <a:r>
              <a:rPr sz="750" kern="0" spc="3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15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16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17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r>
              <a:rPr sz="750" kern="0" spc="3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r>
              <a:rPr sz="750" kern="0" spc="330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73" name="object 373"/>
          <p:cNvSpPr txBox="1"/>
          <p:nvPr/>
        </p:nvSpPr>
        <p:spPr>
          <a:xfrm>
            <a:off x="988981" y="3446431"/>
            <a:ext cx="3475196" cy="36564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</a:pP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0</a:t>
            </a:r>
            <a:r>
              <a:rPr sz="750" kern="0" spc="3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</a:t>
            </a:r>
            <a:r>
              <a:rPr sz="750" kern="0" spc="3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</a:t>
            </a:r>
            <a:r>
              <a:rPr sz="750" kern="0" spc="3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3</a:t>
            </a:r>
            <a:r>
              <a:rPr sz="750" kern="0" spc="34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4</a:t>
            </a:r>
            <a:r>
              <a:rPr sz="750" kern="0" spc="3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r>
              <a:rPr sz="750" kern="0" spc="3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6</a:t>
            </a:r>
            <a:r>
              <a:rPr sz="750" kern="0" spc="34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7</a:t>
            </a:r>
            <a:r>
              <a:rPr sz="750" kern="0" spc="3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8</a:t>
            </a:r>
            <a:r>
              <a:rPr sz="750" kern="0" spc="33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9</a:t>
            </a:r>
            <a:r>
              <a:rPr sz="750" kern="0" spc="16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10</a:t>
            </a:r>
            <a:r>
              <a:rPr sz="7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11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12</a:t>
            </a:r>
            <a:r>
              <a:rPr sz="7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13</a:t>
            </a:r>
            <a:r>
              <a:rPr sz="7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14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15</a:t>
            </a:r>
            <a:r>
              <a:rPr sz="7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16</a:t>
            </a:r>
            <a:r>
              <a:rPr sz="7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17</a:t>
            </a:r>
            <a:r>
              <a:rPr sz="7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r>
              <a:rPr sz="7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r>
              <a:rPr sz="7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r>
              <a:rPr sz="7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23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24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25</a:t>
            </a:r>
            <a:r>
              <a:rPr sz="750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26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27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28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29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299085" defTabSz="685800">
              <a:spcBef>
                <a:spcPts val="761"/>
              </a:spcBef>
            </a:pP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ОБЩЕСТВОЗНАНИЕ.</a:t>
            </a:r>
            <a:r>
              <a:rPr sz="900" b="1" kern="0" spc="-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ВПР-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2024.</a:t>
            </a:r>
            <a:r>
              <a:rPr sz="900" b="1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6</a:t>
            </a:r>
            <a:r>
              <a:rPr sz="900" b="1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класс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(макс.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балл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21)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374" name="object 374"/>
          <p:cNvGrpSpPr/>
          <p:nvPr/>
        </p:nvGrpSpPr>
        <p:grpSpPr>
          <a:xfrm>
            <a:off x="981694" y="3855196"/>
            <a:ext cx="825818" cy="568643"/>
            <a:chOff x="1308925" y="3997261"/>
            <a:chExt cx="1101090" cy="758190"/>
          </a:xfrm>
        </p:grpSpPr>
        <p:sp>
          <p:nvSpPr>
            <p:cNvPr id="375" name="object 375"/>
            <p:cNvSpPr/>
            <p:nvPr/>
          </p:nvSpPr>
          <p:spPr>
            <a:xfrm>
              <a:off x="1313688" y="4002023"/>
              <a:ext cx="1091565" cy="748665"/>
            </a:xfrm>
            <a:custGeom>
              <a:avLst/>
              <a:gdLst/>
              <a:ahLst/>
              <a:cxnLst/>
              <a:rect l="l" t="t" r="r" b="b"/>
              <a:pathLst>
                <a:path w="1091564" h="748664">
                  <a:moveTo>
                    <a:pt x="0" y="748283"/>
                  </a:moveTo>
                  <a:lnTo>
                    <a:pt x="1091184" y="748283"/>
                  </a:lnTo>
                  <a:lnTo>
                    <a:pt x="1091184" y="0"/>
                  </a:lnTo>
                  <a:lnTo>
                    <a:pt x="0" y="0"/>
                  </a:lnTo>
                  <a:lnTo>
                    <a:pt x="0" y="748283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6" name="object 376"/>
            <p:cNvSpPr/>
            <p:nvPr/>
          </p:nvSpPr>
          <p:spPr>
            <a:xfrm>
              <a:off x="1394460" y="4078223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4" h="68579">
                  <a:moveTo>
                    <a:pt x="70103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0103" y="68580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7" name="object 377"/>
            <p:cNvSpPr/>
            <p:nvPr/>
          </p:nvSpPr>
          <p:spPr>
            <a:xfrm>
              <a:off x="1394460" y="4078223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4" h="68579">
                  <a:moveTo>
                    <a:pt x="0" y="68580"/>
                  </a:moveTo>
                  <a:lnTo>
                    <a:pt x="70103" y="68580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6858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8" name="object 378"/>
            <p:cNvSpPr/>
            <p:nvPr/>
          </p:nvSpPr>
          <p:spPr>
            <a:xfrm>
              <a:off x="1394460" y="4451603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3" y="0"/>
                  </a:moveTo>
                  <a:lnTo>
                    <a:pt x="0" y="0"/>
                  </a:lnTo>
                  <a:lnTo>
                    <a:pt x="0" y="70104"/>
                  </a:lnTo>
                  <a:lnTo>
                    <a:pt x="70103" y="70104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9" name="object 379"/>
            <p:cNvSpPr/>
            <p:nvPr/>
          </p:nvSpPr>
          <p:spPr>
            <a:xfrm>
              <a:off x="1394460" y="4451603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4"/>
                  </a:moveTo>
                  <a:lnTo>
                    <a:pt x="70103" y="70104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0" name="object 380"/>
          <p:cNvSpPr txBox="1"/>
          <p:nvPr/>
        </p:nvSpPr>
        <p:spPr>
          <a:xfrm>
            <a:off x="1111948" y="3864769"/>
            <a:ext cx="645795" cy="528927"/>
          </a:xfrm>
          <a:prstGeom prst="rect">
            <a:avLst/>
          </a:prstGeom>
        </p:spPr>
        <p:txBody>
          <a:bodyPr vert="horz" wrap="square" lIns="0" tIns="6668" rIns="0" bIns="0" rtlCol="0">
            <a:spAutoFit/>
          </a:bodyPr>
          <a:lstStyle/>
          <a:p>
            <a:pPr marL="9525" marR="195739" defTabSz="685800">
              <a:lnSpc>
                <a:spcPct val="102200"/>
              </a:lnSpc>
              <a:spcBef>
                <a:spcPts val="53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Бумажный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689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929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9525" marR="3810" defTabSz="685800">
              <a:lnSpc>
                <a:spcPct val="102000"/>
              </a:lnSpc>
              <a:spcBef>
                <a:spcPts val="371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Компьютерный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37</a:t>
            </a:r>
            <a:r>
              <a:rPr sz="7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442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81" name="object 381"/>
          <p:cNvSpPr txBox="1"/>
          <p:nvPr/>
        </p:nvSpPr>
        <p:spPr>
          <a:xfrm>
            <a:off x="2104834" y="4254818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3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3007804" y="3780396"/>
            <a:ext cx="162878" cy="176689"/>
          </a:xfrm>
          <a:custGeom>
            <a:avLst/>
            <a:gdLst/>
            <a:ahLst/>
            <a:cxnLst/>
            <a:rect l="l" t="t" r="r" b="b"/>
            <a:pathLst>
              <a:path w="217170" h="235585">
                <a:moveTo>
                  <a:pt x="217119" y="0"/>
                </a:moveTo>
                <a:lnTo>
                  <a:pt x="0" y="0"/>
                </a:lnTo>
                <a:lnTo>
                  <a:pt x="0" y="235051"/>
                </a:lnTo>
                <a:lnTo>
                  <a:pt x="217119" y="235051"/>
                </a:lnTo>
                <a:lnTo>
                  <a:pt x="2171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83" name="object 383"/>
          <p:cNvSpPr txBox="1"/>
          <p:nvPr/>
        </p:nvSpPr>
        <p:spPr>
          <a:xfrm>
            <a:off x="3067240" y="3798951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4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3867531" y="4355402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grpSp>
        <p:nvGrpSpPr>
          <p:cNvPr id="385" name="object 385"/>
          <p:cNvGrpSpPr/>
          <p:nvPr/>
        </p:nvGrpSpPr>
        <p:grpSpPr>
          <a:xfrm>
            <a:off x="4829176" y="3842766"/>
            <a:ext cx="3614261" cy="1704499"/>
            <a:chOff x="6438900" y="3980688"/>
            <a:chExt cx="4819015" cy="2272665"/>
          </a:xfrm>
        </p:grpSpPr>
        <p:sp>
          <p:nvSpPr>
            <p:cNvPr id="386" name="object 386"/>
            <p:cNvSpPr/>
            <p:nvPr/>
          </p:nvSpPr>
          <p:spPr>
            <a:xfrm>
              <a:off x="6480048" y="5355336"/>
              <a:ext cx="4775200" cy="685800"/>
            </a:xfrm>
            <a:custGeom>
              <a:avLst/>
              <a:gdLst/>
              <a:ahLst/>
              <a:cxnLst/>
              <a:rect l="l" t="t" r="r" b="b"/>
              <a:pathLst>
                <a:path w="4775200" h="685800">
                  <a:moveTo>
                    <a:pt x="0" y="685800"/>
                  </a:moveTo>
                  <a:lnTo>
                    <a:pt x="518159" y="685800"/>
                  </a:lnTo>
                </a:path>
                <a:path w="4775200" h="685800">
                  <a:moveTo>
                    <a:pt x="4122420" y="685800"/>
                  </a:moveTo>
                  <a:lnTo>
                    <a:pt x="4181855" y="685800"/>
                  </a:lnTo>
                </a:path>
                <a:path w="4775200" h="685800">
                  <a:moveTo>
                    <a:pt x="4329683" y="685800"/>
                  </a:moveTo>
                  <a:lnTo>
                    <a:pt x="4389120" y="685800"/>
                  </a:lnTo>
                </a:path>
                <a:path w="4775200" h="685800">
                  <a:moveTo>
                    <a:pt x="2253996" y="685800"/>
                  </a:moveTo>
                  <a:lnTo>
                    <a:pt x="2313431" y="685800"/>
                  </a:lnTo>
                </a:path>
                <a:path w="4775200" h="685800">
                  <a:moveTo>
                    <a:pt x="2877311" y="685800"/>
                  </a:moveTo>
                  <a:lnTo>
                    <a:pt x="2936748" y="685800"/>
                  </a:lnTo>
                </a:path>
                <a:path w="4775200" h="685800">
                  <a:moveTo>
                    <a:pt x="2461259" y="685800"/>
                  </a:moveTo>
                  <a:lnTo>
                    <a:pt x="2520696" y="685800"/>
                  </a:lnTo>
                </a:path>
                <a:path w="4775200" h="685800">
                  <a:moveTo>
                    <a:pt x="1008887" y="685800"/>
                  </a:moveTo>
                  <a:lnTo>
                    <a:pt x="1068324" y="685800"/>
                  </a:lnTo>
                </a:path>
                <a:path w="4775200" h="685800">
                  <a:moveTo>
                    <a:pt x="1630679" y="685800"/>
                  </a:moveTo>
                  <a:lnTo>
                    <a:pt x="1690116" y="685800"/>
                  </a:lnTo>
                </a:path>
                <a:path w="4775200" h="685800">
                  <a:moveTo>
                    <a:pt x="1839466" y="685800"/>
                  </a:moveTo>
                  <a:lnTo>
                    <a:pt x="1897379" y="685800"/>
                  </a:lnTo>
                </a:path>
                <a:path w="4775200" h="685800">
                  <a:moveTo>
                    <a:pt x="3499104" y="685800"/>
                  </a:moveTo>
                  <a:lnTo>
                    <a:pt x="3558540" y="685800"/>
                  </a:lnTo>
                </a:path>
                <a:path w="4775200" h="685800">
                  <a:moveTo>
                    <a:pt x="3707892" y="685800"/>
                  </a:moveTo>
                  <a:lnTo>
                    <a:pt x="3767328" y="685800"/>
                  </a:lnTo>
                </a:path>
                <a:path w="4775200" h="685800">
                  <a:moveTo>
                    <a:pt x="1216152" y="685800"/>
                  </a:moveTo>
                  <a:lnTo>
                    <a:pt x="1275587" y="685800"/>
                  </a:lnTo>
                </a:path>
                <a:path w="4775200" h="685800">
                  <a:moveTo>
                    <a:pt x="800100" y="685800"/>
                  </a:moveTo>
                  <a:lnTo>
                    <a:pt x="859535" y="685800"/>
                  </a:lnTo>
                </a:path>
                <a:path w="4775200" h="685800">
                  <a:moveTo>
                    <a:pt x="4538472" y="685800"/>
                  </a:moveTo>
                  <a:lnTo>
                    <a:pt x="4774692" y="685800"/>
                  </a:lnTo>
                </a:path>
                <a:path w="4775200" h="685800">
                  <a:moveTo>
                    <a:pt x="1423416" y="685800"/>
                  </a:moveTo>
                  <a:lnTo>
                    <a:pt x="1482852" y="685800"/>
                  </a:lnTo>
                </a:path>
                <a:path w="4775200" h="685800">
                  <a:moveTo>
                    <a:pt x="2670048" y="685800"/>
                  </a:moveTo>
                  <a:lnTo>
                    <a:pt x="2727959" y="685800"/>
                  </a:lnTo>
                </a:path>
                <a:path w="4775200" h="685800">
                  <a:moveTo>
                    <a:pt x="3291839" y="685800"/>
                  </a:moveTo>
                  <a:lnTo>
                    <a:pt x="3351276" y="685800"/>
                  </a:lnTo>
                </a:path>
                <a:path w="4775200" h="685800">
                  <a:moveTo>
                    <a:pt x="592835" y="685800"/>
                  </a:moveTo>
                  <a:lnTo>
                    <a:pt x="726948" y="685800"/>
                  </a:lnTo>
                </a:path>
                <a:path w="4775200" h="685800">
                  <a:moveTo>
                    <a:pt x="3084576" y="685800"/>
                  </a:moveTo>
                  <a:lnTo>
                    <a:pt x="3144011" y="685800"/>
                  </a:lnTo>
                </a:path>
                <a:path w="4775200" h="685800">
                  <a:moveTo>
                    <a:pt x="2046731" y="685800"/>
                  </a:moveTo>
                  <a:lnTo>
                    <a:pt x="2106168" y="685800"/>
                  </a:lnTo>
                </a:path>
                <a:path w="4775200" h="685800">
                  <a:moveTo>
                    <a:pt x="3915155" y="685800"/>
                  </a:moveTo>
                  <a:lnTo>
                    <a:pt x="3974592" y="685800"/>
                  </a:lnTo>
                </a:path>
                <a:path w="4775200" h="685800">
                  <a:moveTo>
                    <a:pt x="4122420" y="515111"/>
                  </a:moveTo>
                  <a:lnTo>
                    <a:pt x="4181855" y="515111"/>
                  </a:lnTo>
                </a:path>
                <a:path w="4775200" h="685800">
                  <a:moveTo>
                    <a:pt x="2670048" y="515111"/>
                  </a:moveTo>
                  <a:lnTo>
                    <a:pt x="2727959" y="515111"/>
                  </a:lnTo>
                </a:path>
                <a:path w="4775200" h="685800">
                  <a:moveTo>
                    <a:pt x="1008887" y="515111"/>
                  </a:moveTo>
                  <a:lnTo>
                    <a:pt x="1141476" y="515111"/>
                  </a:lnTo>
                </a:path>
                <a:path w="4775200" h="685800">
                  <a:moveTo>
                    <a:pt x="2046731" y="515111"/>
                  </a:moveTo>
                  <a:lnTo>
                    <a:pt x="2106168" y="515111"/>
                  </a:lnTo>
                </a:path>
                <a:path w="4775200" h="685800">
                  <a:moveTo>
                    <a:pt x="3915155" y="515111"/>
                  </a:moveTo>
                  <a:lnTo>
                    <a:pt x="3974592" y="515111"/>
                  </a:lnTo>
                </a:path>
                <a:path w="4775200" h="685800">
                  <a:moveTo>
                    <a:pt x="3707892" y="515111"/>
                  </a:moveTo>
                  <a:lnTo>
                    <a:pt x="3767328" y="515111"/>
                  </a:lnTo>
                </a:path>
                <a:path w="4775200" h="685800">
                  <a:moveTo>
                    <a:pt x="3291839" y="515111"/>
                  </a:moveTo>
                  <a:lnTo>
                    <a:pt x="3351276" y="515111"/>
                  </a:lnTo>
                </a:path>
                <a:path w="4775200" h="685800">
                  <a:moveTo>
                    <a:pt x="2253996" y="515111"/>
                  </a:moveTo>
                  <a:lnTo>
                    <a:pt x="2313431" y="515111"/>
                  </a:lnTo>
                </a:path>
                <a:path w="4775200" h="685800">
                  <a:moveTo>
                    <a:pt x="1839466" y="515111"/>
                  </a:moveTo>
                  <a:lnTo>
                    <a:pt x="1897379" y="515111"/>
                  </a:lnTo>
                </a:path>
                <a:path w="4775200" h="685800">
                  <a:moveTo>
                    <a:pt x="0" y="515111"/>
                  </a:moveTo>
                  <a:lnTo>
                    <a:pt x="934211" y="515111"/>
                  </a:lnTo>
                </a:path>
                <a:path w="4775200" h="685800">
                  <a:moveTo>
                    <a:pt x="2461259" y="515111"/>
                  </a:moveTo>
                  <a:lnTo>
                    <a:pt x="2520696" y="515111"/>
                  </a:lnTo>
                </a:path>
                <a:path w="4775200" h="685800">
                  <a:moveTo>
                    <a:pt x="1423416" y="515111"/>
                  </a:moveTo>
                  <a:lnTo>
                    <a:pt x="1557527" y="515111"/>
                  </a:lnTo>
                </a:path>
                <a:path w="4775200" h="685800">
                  <a:moveTo>
                    <a:pt x="1216152" y="515111"/>
                  </a:moveTo>
                  <a:lnTo>
                    <a:pt x="1348740" y="515111"/>
                  </a:lnTo>
                </a:path>
                <a:path w="4775200" h="685800">
                  <a:moveTo>
                    <a:pt x="3499104" y="515111"/>
                  </a:moveTo>
                  <a:lnTo>
                    <a:pt x="3558540" y="515111"/>
                  </a:lnTo>
                </a:path>
                <a:path w="4775200" h="685800">
                  <a:moveTo>
                    <a:pt x="4329683" y="515111"/>
                  </a:moveTo>
                  <a:lnTo>
                    <a:pt x="4774692" y="515111"/>
                  </a:lnTo>
                </a:path>
                <a:path w="4775200" h="685800">
                  <a:moveTo>
                    <a:pt x="2877311" y="515111"/>
                  </a:moveTo>
                  <a:lnTo>
                    <a:pt x="2936748" y="515111"/>
                  </a:lnTo>
                </a:path>
                <a:path w="4775200" h="685800">
                  <a:moveTo>
                    <a:pt x="3084576" y="515111"/>
                  </a:moveTo>
                  <a:lnTo>
                    <a:pt x="3144011" y="515111"/>
                  </a:lnTo>
                </a:path>
                <a:path w="4775200" h="685800">
                  <a:moveTo>
                    <a:pt x="1630679" y="515111"/>
                  </a:moveTo>
                  <a:lnTo>
                    <a:pt x="1690116" y="515111"/>
                  </a:lnTo>
                </a:path>
                <a:path w="4775200" h="685800">
                  <a:moveTo>
                    <a:pt x="2046731" y="342900"/>
                  </a:moveTo>
                  <a:lnTo>
                    <a:pt x="2106168" y="342900"/>
                  </a:lnTo>
                </a:path>
                <a:path w="4775200" h="685800">
                  <a:moveTo>
                    <a:pt x="3084576" y="342900"/>
                  </a:moveTo>
                  <a:lnTo>
                    <a:pt x="3144011" y="342900"/>
                  </a:lnTo>
                </a:path>
                <a:path w="4775200" h="685800">
                  <a:moveTo>
                    <a:pt x="2670048" y="342900"/>
                  </a:moveTo>
                  <a:lnTo>
                    <a:pt x="2727959" y="342900"/>
                  </a:lnTo>
                </a:path>
                <a:path w="4775200" h="685800">
                  <a:moveTo>
                    <a:pt x="3915155" y="342900"/>
                  </a:moveTo>
                  <a:lnTo>
                    <a:pt x="3974592" y="342900"/>
                  </a:lnTo>
                </a:path>
                <a:path w="4775200" h="685800">
                  <a:moveTo>
                    <a:pt x="3499104" y="342900"/>
                  </a:moveTo>
                  <a:lnTo>
                    <a:pt x="3558540" y="342900"/>
                  </a:lnTo>
                </a:path>
                <a:path w="4775200" h="685800">
                  <a:moveTo>
                    <a:pt x="3707892" y="342900"/>
                  </a:moveTo>
                  <a:lnTo>
                    <a:pt x="3767328" y="342900"/>
                  </a:lnTo>
                </a:path>
                <a:path w="4775200" h="685800">
                  <a:moveTo>
                    <a:pt x="1630679" y="342900"/>
                  </a:moveTo>
                  <a:lnTo>
                    <a:pt x="1690116" y="342900"/>
                  </a:lnTo>
                </a:path>
                <a:path w="4775200" h="685800">
                  <a:moveTo>
                    <a:pt x="4329683" y="342900"/>
                  </a:moveTo>
                  <a:lnTo>
                    <a:pt x="4774692" y="342900"/>
                  </a:lnTo>
                </a:path>
                <a:path w="4775200" h="685800">
                  <a:moveTo>
                    <a:pt x="2461259" y="342900"/>
                  </a:moveTo>
                  <a:lnTo>
                    <a:pt x="2520696" y="342900"/>
                  </a:lnTo>
                </a:path>
                <a:path w="4775200" h="685800">
                  <a:moveTo>
                    <a:pt x="1839466" y="342900"/>
                  </a:moveTo>
                  <a:lnTo>
                    <a:pt x="1897379" y="342900"/>
                  </a:lnTo>
                </a:path>
                <a:path w="4775200" h="685800">
                  <a:moveTo>
                    <a:pt x="0" y="342900"/>
                  </a:moveTo>
                  <a:lnTo>
                    <a:pt x="1141476" y="342900"/>
                  </a:lnTo>
                </a:path>
                <a:path w="4775200" h="685800">
                  <a:moveTo>
                    <a:pt x="4122420" y="342900"/>
                  </a:moveTo>
                  <a:lnTo>
                    <a:pt x="4181855" y="342900"/>
                  </a:lnTo>
                </a:path>
                <a:path w="4775200" h="685800">
                  <a:moveTo>
                    <a:pt x="1423416" y="342900"/>
                  </a:moveTo>
                  <a:lnTo>
                    <a:pt x="1557527" y="342900"/>
                  </a:lnTo>
                </a:path>
                <a:path w="4775200" h="685800">
                  <a:moveTo>
                    <a:pt x="3291839" y="342900"/>
                  </a:moveTo>
                  <a:lnTo>
                    <a:pt x="3351276" y="342900"/>
                  </a:lnTo>
                </a:path>
                <a:path w="4775200" h="685800">
                  <a:moveTo>
                    <a:pt x="2877311" y="342900"/>
                  </a:moveTo>
                  <a:lnTo>
                    <a:pt x="2936748" y="342900"/>
                  </a:lnTo>
                </a:path>
                <a:path w="4775200" h="685800">
                  <a:moveTo>
                    <a:pt x="2253996" y="342900"/>
                  </a:moveTo>
                  <a:lnTo>
                    <a:pt x="2313431" y="342900"/>
                  </a:lnTo>
                </a:path>
                <a:path w="4775200" h="685800">
                  <a:moveTo>
                    <a:pt x="1216152" y="342900"/>
                  </a:moveTo>
                  <a:lnTo>
                    <a:pt x="1348740" y="342900"/>
                  </a:lnTo>
                </a:path>
                <a:path w="4775200" h="685800">
                  <a:moveTo>
                    <a:pt x="3915155" y="172211"/>
                  </a:moveTo>
                  <a:lnTo>
                    <a:pt x="3974592" y="172211"/>
                  </a:lnTo>
                </a:path>
                <a:path w="4775200" h="685800">
                  <a:moveTo>
                    <a:pt x="3707892" y="172211"/>
                  </a:moveTo>
                  <a:lnTo>
                    <a:pt x="3840479" y="172211"/>
                  </a:lnTo>
                </a:path>
                <a:path w="4775200" h="685800">
                  <a:moveTo>
                    <a:pt x="4122420" y="172211"/>
                  </a:moveTo>
                  <a:lnTo>
                    <a:pt x="4774692" y="172211"/>
                  </a:lnTo>
                </a:path>
                <a:path w="4775200" h="685800">
                  <a:moveTo>
                    <a:pt x="1630679" y="172211"/>
                  </a:moveTo>
                  <a:lnTo>
                    <a:pt x="1690116" y="172211"/>
                  </a:lnTo>
                </a:path>
                <a:path w="4775200" h="685800">
                  <a:moveTo>
                    <a:pt x="2253996" y="172211"/>
                  </a:moveTo>
                  <a:lnTo>
                    <a:pt x="2313431" y="172211"/>
                  </a:lnTo>
                </a:path>
                <a:path w="4775200" h="685800">
                  <a:moveTo>
                    <a:pt x="3291839" y="172211"/>
                  </a:moveTo>
                  <a:lnTo>
                    <a:pt x="3351276" y="172211"/>
                  </a:lnTo>
                </a:path>
                <a:path w="4775200" h="685800">
                  <a:moveTo>
                    <a:pt x="2461259" y="172211"/>
                  </a:moveTo>
                  <a:lnTo>
                    <a:pt x="2520696" y="172211"/>
                  </a:lnTo>
                </a:path>
                <a:path w="4775200" h="685800">
                  <a:moveTo>
                    <a:pt x="3499104" y="172211"/>
                  </a:moveTo>
                  <a:lnTo>
                    <a:pt x="3558540" y="172211"/>
                  </a:lnTo>
                </a:path>
                <a:path w="4775200" h="685800">
                  <a:moveTo>
                    <a:pt x="2877311" y="172211"/>
                  </a:moveTo>
                  <a:lnTo>
                    <a:pt x="2936748" y="172211"/>
                  </a:lnTo>
                </a:path>
                <a:path w="4775200" h="685800">
                  <a:moveTo>
                    <a:pt x="2046731" y="172211"/>
                  </a:moveTo>
                  <a:lnTo>
                    <a:pt x="2106168" y="172211"/>
                  </a:lnTo>
                </a:path>
                <a:path w="4775200" h="685800">
                  <a:moveTo>
                    <a:pt x="0" y="172211"/>
                  </a:moveTo>
                  <a:lnTo>
                    <a:pt x="1557527" y="172211"/>
                  </a:lnTo>
                </a:path>
                <a:path w="4775200" h="685800">
                  <a:moveTo>
                    <a:pt x="1839466" y="172211"/>
                  </a:moveTo>
                  <a:lnTo>
                    <a:pt x="1897379" y="172211"/>
                  </a:lnTo>
                </a:path>
                <a:path w="4775200" h="685800">
                  <a:moveTo>
                    <a:pt x="3084576" y="172211"/>
                  </a:moveTo>
                  <a:lnTo>
                    <a:pt x="3144011" y="172211"/>
                  </a:lnTo>
                </a:path>
                <a:path w="4775200" h="685800">
                  <a:moveTo>
                    <a:pt x="2670048" y="172211"/>
                  </a:moveTo>
                  <a:lnTo>
                    <a:pt x="2727959" y="172211"/>
                  </a:lnTo>
                </a:path>
                <a:path w="4775200" h="685800">
                  <a:moveTo>
                    <a:pt x="2046731" y="0"/>
                  </a:moveTo>
                  <a:lnTo>
                    <a:pt x="2106168" y="0"/>
                  </a:lnTo>
                </a:path>
                <a:path w="4775200" h="685800">
                  <a:moveTo>
                    <a:pt x="3084576" y="0"/>
                  </a:moveTo>
                  <a:lnTo>
                    <a:pt x="3144011" y="0"/>
                  </a:lnTo>
                </a:path>
                <a:path w="4775200" h="685800">
                  <a:moveTo>
                    <a:pt x="2877311" y="0"/>
                  </a:moveTo>
                  <a:lnTo>
                    <a:pt x="2936748" y="0"/>
                  </a:lnTo>
                </a:path>
                <a:path w="4775200" h="685800">
                  <a:moveTo>
                    <a:pt x="3707892" y="0"/>
                  </a:moveTo>
                  <a:lnTo>
                    <a:pt x="3840479" y="0"/>
                  </a:lnTo>
                </a:path>
                <a:path w="4775200" h="685800">
                  <a:moveTo>
                    <a:pt x="3915155" y="0"/>
                  </a:moveTo>
                  <a:lnTo>
                    <a:pt x="4774692" y="0"/>
                  </a:lnTo>
                </a:path>
                <a:path w="4775200" h="685800">
                  <a:moveTo>
                    <a:pt x="2253996" y="0"/>
                  </a:moveTo>
                  <a:lnTo>
                    <a:pt x="2313431" y="0"/>
                  </a:lnTo>
                </a:path>
                <a:path w="4775200" h="685800">
                  <a:moveTo>
                    <a:pt x="2461259" y="0"/>
                  </a:moveTo>
                  <a:lnTo>
                    <a:pt x="2520696" y="0"/>
                  </a:lnTo>
                </a:path>
                <a:path w="4775200" h="685800">
                  <a:moveTo>
                    <a:pt x="1839466" y="0"/>
                  </a:moveTo>
                  <a:lnTo>
                    <a:pt x="1897379" y="0"/>
                  </a:lnTo>
                </a:path>
                <a:path w="4775200" h="685800">
                  <a:moveTo>
                    <a:pt x="3499104" y="0"/>
                  </a:moveTo>
                  <a:lnTo>
                    <a:pt x="3558540" y="0"/>
                  </a:lnTo>
                </a:path>
                <a:path w="4775200" h="685800">
                  <a:moveTo>
                    <a:pt x="3291839" y="0"/>
                  </a:moveTo>
                  <a:lnTo>
                    <a:pt x="3351276" y="0"/>
                  </a:lnTo>
                </a:path>
                <a:path w="4775200" h="685800">
                  <a:moveTo>
                    <a:pt x="2670048" y="0"/>
                  </a:moveTo>
                  <a:lnTo>
                    <a:pt x="2802635" y="0"/>
                  </a:lnTo>
                </a:path>
                <a:path w="4775200" h="685800">
                  <a:moveTo>
                    <a:pt x="0" y="0"/>
                  </a:moveTo>
                  <a:lnTo>
                    <a:pt x="1690116" y="0"/>
                  </a:lnTo>
                </a:path>
              </a:pathLst>
            </a:custGeom>
            <a:ln w="6095">
              <a:solidFill>
                <a:srgbClr val="BEBEBE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7" name="object 387"/>
            <p:cNvSpPr/>
            <p:nvPr/>
          </p:nvSpPr>
          <p:spPr>
            <a:xfrm>
              <a:off x="6480048" y="3983736"/>
              <a:ext cx="4775200" cy="1201420"/>
            </a:xfrm>
            <a:custGeom>
              <a:avLst/>
              <a:gdLst/>
              <a:ahLst/>
              <a:cxnLst/>
              <a:rect l="l" t="t" r="r" b="b"/>
              <a:pathLst>
                <a:path w="4775200" h="1201420">
                  <a:moveTo>
                    <a:pt x="3084576" y="1200912"/>
                  </a:moveTo>
                  <a:lnTo>
                    <a:pt x="3144011" y="1200912"/>
                  </a:lnTo>
                </a:path>
                <a:path w="4775200" h="1201420">
                  <a:moveTo>
                    <a:pt x="3499104" y="1200912"/>
                  </a:moveTo>
                  <a:lnTo>
                    <a:pt x="3633216" y="1200912"/>
                  </a:lnTo>
                </a:path>
                <a:path w="4775200" h="1201420">
                  <a:moveTo>
                    <a:pt x="1764792" y="1200912"/>
                  </a:moveTo>
                  <a:lnTo>
                    <a:pt x="1897379" y="1200912"/>
                  </a:lnTo>
                </a:path>
                <a:path w="4775200" h="1201420">
                  <a:moveTo>
                    <a:pt x="2461259" y="1200912"/>
                  </a:moveTo>
                  <a:lnTo>
                    <a:pt x="2595372" y="1200912"/>
                  </a:lnTo>
                </a:path>
                <a:path w="4775200" h="1201420">
                  <a:moveTo>
                    <a:pt x="2046731" y="1200912"/>
                  </a:moveTo>
                  <a:lnTo>
                    <a:pt x="2106168" y="1200912"/>
                  </a:lnTo>
                </a:path>
                <a:path w="4775200" h="1201420">
                  <a:moveTo>
                    <a:pt x="3707892" y="1200912"/>
                  </a:moveTo>
                  <a:lnTo>
                    <a:pt x="3892042" y="1200912"/>
                  </a:lnTo>
                </a:path>
                <a:path w="4775200" h="1201420">
                  <a:moveTo>
                    <a:pt x="2670048" y="1200912"/>
                  </a:moveTo>
                  <a:lnTo>
                    <a:pt x="2802635" y="1200912"/>
                  </a:lnTo>
                </a:path>
                <a:path w="4775200" h="1201420">
                  <a:moveTo>
                    <a:pt x="3291839" y="1200912"/>
                  </a:moveTo>
                  <a:lnTo>
                    <a:pt x="3351276" y="1200912"/>
                  </a:lnTo>
                </a:path>
                <a:path w="4775200" h="1201420">
                  <a:moveTo>
                    <a:pt x="2877311" y="1200912"/>
                  </a:moveTo>
                  <a:lnTo>
                    <a:pt x="2936748" y="1200912"/>
                  </a:lnTo>
                </a:path>
                <a:path w="4775200" h="1201420">
                  <a:moveTo>
                    <a:pt x="2253996" y="1200912"/>
                  </a:moveTo>
                  <a:lnTo>
                    <a:pt x="2313431" y="1200912"/>
                  </a:lnTo>
                </a:path>
                <a:path w="4775200" h="1201420">
                  <a:moveTo>
                    <a:pt x="0" y="1200912"/>
                  </a:moveTo>
                  <a:lnTo>
                    <a:pt x="1690116" y="1200912"/>
                  </a:lnTo>
                </a:path>
                <a:path w="4775200" h="1201420">
                  <a:moveTo>
                    <a:pt x="2670048" y="1028700"/>
                  </a:moveTo>
                  <a:lnTo>
                    <a:pt x="2802635" y="1028700"/>
                  </a:lnTo>
                </a:path>
                <a:path w="4775200" h="1201420">
                  <a:moveTo>
                    <a:pt x="1764792" y="1028700"/>
                  </a:moveTo>
                  <a:lnTo>
                    <a:pt x="1897379" y="1028700"/>
                  </a:lnTo>
                </a:path>
                <a:path w="4775200" h="1201420">
                  <a:moveTo>
                    <a:pt x="0" y="1028700"/>
                  </a:moveTo>
                  <a:lnTo>
                    <a:pt x="1690116" y="1028700"/>
                  </a:lnTo>
                </a:path>
                <a:path w="4775200" h="1201420">
                  <a:moveTo>
                    <a:pt x="2179320" y="1028700"/>
                  </a:moveTo>
                  <a:lnTo>
                    <a:pt x="2388107" y="1028700"/>
                  </a:lnTo>
                </a:path>
                <a:path w="4775200" h="1201420">
                  <a:moveTo>
                    <a:pt x="2877311" y="1028700"/>
                  </a:moveTo>
                  <a:lnTo>
                    <a:pt x="2936748" y="1028700"/>
                  </a:lnTo>
                </a:path>
                <a:path w="4775200" h="1201420">
                  <a:moveTo>
                    <a:pt x="1972054" y="1028700"/>
                  </a:moveTo>
                  <a:lnTo>
                    <a:pt x="2106168" y="1028700"/>
                  </a:lnTo>
                </a:path>
                <a:path w="4775200" h="1201420">
                  <a:moveTo>
                    <a:pt x="2461259" y="1028700"/>
                  </a:moveTo>
                  <a:lnTo>
                    <a:pt x="2595372" y="1028700"/>
                  </a:lnTo>
                </a:path>
                <a:path w="4775200" h="1201420">
                  <a:moveTo>
                    <a:pt x="3218687" y="1028700"/>
                  </a:moveTo>
                  <a:lnTo>
                    <a:pt x="4774692" y="1028700"/>
                  </a:lnTo>
                </a:path>
                <a:path w="4775200" h="1201420">
                  <a:moveTo>
                    <a:pt x="3084576" y="1028700"/>
                  </a:moveTo>
                  <a:lnTo>
                    <a:pt x="3144011" y="1028700"/>
                  </a:lnTo>
                </a:path>
                <a:path w="4775200" h="1201420">
                  <a:moveTo>
                    <a:pt x="1972054" y="856488"/>
                  </a:moveTo>
                  <a:lnTo>
                    <a:pt x="2106168" y="856488"/>
                  </a:lnTo>
                </a:path>
                <a:path w="4775200" h="1201420">
                  <a:moveTo>
                    <a:pt x="3218687" y="856488"/>
                  </a:moveTo>
                  <a:lnTo>
                    <a:pt x="4774692" y="856488"/>
                  </a:lnTo>
                </a:path>
                <a:path w="4775200" h="1201420">
                  <a:moveTo>
                    <a:pt x="0" y="856488"/>
                  </a:moveTo>
                  <a:lnTo>
                    <a:pt x="1690116" y="856488"/>
                  </a:lnTo>
                </a:path>
                <a:path w="4775200" h="1201420">
                  <a:moveTo>
                    <a:pt x="1764792" y="856488"/>
                  </a:moveTo>
                  <a:lnTo>
                    <a:pt x="1897379" y="856488"/>
                  </a:lnTo>
                </a:path>
                <a:path w="4775200" h="1201420">
                  <a:moveTo>
                    <a:pt x="3009900" y="856488"/>
                  </a:moveTo>
                  <a:lnTo>
                    <a:pt x="3144011" y="856488"/>
                  </a:lnTo>
                </a:path>
                <a:path w="4775200" h="1201420">
                  <a:moveTo>
                    <a:pt x="2179320" y="856488"/>
                  </a:moveTo>
                  <a:lnTo>
                    <a:pt x="2936748" y="856488"/>
                  </a:lnTo>
                </a:path>
                <a:path w="4775200" h="1201420">
                  <a:moveTo>
                    <a:pt x="0" y="685800"/>
                  </a:moveTo>
                  <a:lnTo>
                    <a:pt x="71627" y="685800"/>
                  </a:lnTo>
                </a:path>
                <a:path w="4775200" h="1201420">
                  <a:moveTo>
                    <a:pt x="3009900" y="685800"/>
                  </a:moveTo>
                  <a:lnTo>
                    <a:pt x="4774692" y="685800"/>
                  </a:lnTo>
                </a:path>
                <a:path w="4775200" h="1201420">
                  <a:moveTo>
                    <a:pt x="1764792" y="685800"/>
                  </a:moveTo>
                  <a:lnTo>
                    <a:pt x="1897379" y="685800"/>
                  </a:lnTo>
                </a:path>
                <a:path w="4775200" h="1201420">
                  <a:moveTo>
                    <a:pt x="1972054" y="685800"/>
                  </a:moveTo>
                  <a:lnTo>
                    <a:pt x="2936748" y="685800"/>
                  </a:lnTo>
                </a:path>
                <a:path w="4775200" h="1201420">
                  <a:moveTo>
                    <a:pt x="1165859" y="685800"/>
                  </a:moveTo>
                  <a:lnTo>
                    <a:pt x="1690116" y="685800"/>
                  </a:lnTo>
                </a:path>
                <a:path w="4775200" h="1201420">
                  <a:moveTo>
                    <a:pt x="0" y="513588"/>
                  </a:moveTo>
                  <a:lnTo>
                    <a:pt x="71627" y="513588"/>
                  </a:lnTo>
                </a:path>
                <a:path w="4775200" h="1201420">
                  <a:moveTo>
                    <a:pt x="1764792" y="513588"/>
                  </a:moveTo>
                  <a:lnTo>
                    <a:pt x="2936748" y="513588"/>
                  </a:lnTo>
                </a:path>
                <a:path w="4775200" h="1201420">
                  <a:moveTo>
                    <a:pt x="3009900" y="513588"/>
                  </a:moveTo>
                  <a:lnTo>
                    <a:pt x="4774692" y="513588"/>
                  </a:lnTo>
                </a:path>
                <a:path w="4775200" h="1201420">
                  <a:moveTo>
                    <a:pt x="1165859" y="513588"/>
                  </a:moveTo>
                  <a:lnTo>
                    <a:pt x="1690116" y="513588"/>
                  </a:lnTo>
                </a:path>
                <a:path w="4775200" h="1201420">
                  <a:moveTo>
                    <a:pt x="0" y="342900"/>
                  </a:moveTo>
                  <a:lnTo>
                    <a:pt x="71627" y="342900"/>
                  </a:lnTo>
                </a:path>
                <a:path w="4775200" h="1201420">
                  <a:moveTo>
                    <a:pt x="3009900" y="342900"/>
                  </a:moveTo>
                  <a:lnTo>
                    <a:pt x="4774692" y="342900"/>
                  </a:lnTo>
                </a:path>
                <a:path w="4775200" h="1201420">
                  <a:moveTo>
                    <a:pt x="1165859" y="342900"/>
                  </a:moveTo>
                  <a:lnTo>
                    <a:pt x="1690116" y="342900"/>
                  </a:lnTo>
                </a:path>
                <a:path w="4775200" h="1201420">
                  <a:moveTo>
                    <a:pt x="1764792" y="342900"/>
                  </a:moveTo>
                  <a:lnTo>
                    <a:pt x="2936748" y="342900"/>
                  </a:lnTo>
                </a:path>
                <a:path w="4775200" h="1201420">
                  <a:moveTo>
                    <a:pt x="1165859" y="170687"/>
                  </a:moveTo>
                  <a:lnTo>
                    <a:pt x="1594993" y="170687"/>
                  </a:lnTo>
                </a:path>
                <a:path w="4775200" h="1201420">
                  <a:moveTo>
                    <a:pt x="0" y="170687"/>
                  </a:moveTo>
                  <a:lnTo>
                    <a:pt x="71627" y="170687"/>
                  </a:lnTo>
                </a:path>
                <a:path w="4775200" h="1201420">
                  <a:moveTo>
                    <a:pt x="0" y="0"/>
                  </a:moveTo>
                  <a:lnTo>
                    <a:pt x="2855213" y="0"/>
                  </a:lnTo>
                </a:path>
              </a:pathLst>
            </a:custGeom>
            <a:ln w="6096">
              <a:solidFill>
                <a:srgbClr val="BEBEB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8" name="object 388"/>
            <p:cNvSpPr/>
            <p:nvPr/>
          </p:nvSpPr>
          <p:spPr>
            <a:xfrm>
              <a:off x="8170164" y="4305300"/>
              <a:ext cx="74930" cy="1908175"/>
            </a:xfrm>
            <a:custGeom>
              <a:avLst/>
              <a:gdLst/>
              <a:ahLst/>
              <a:cxnLst/>
              <a:rect l="l" t="t" r="r" b="b"/>
              <a:pathLst>
                <a:path w="74929" h="1908175">
                  <a:moveTo>
                    <a:pt x="74675" y="0"/>
                  </a:moveTo>
                  <a:lnTo>
                    <a:pt x="0" y="0"/>
                  </a:lnTo>
                  <a:lnTo>
                    <a:pt x="0" y="1908048"/>
                  </a:lnTo>
                  <a:lnTo>
                    <a:pt x="74675" y="1908048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9" name="object 389"/>
            <p:cNvSpPr/>
            <p:nvPr/>
          </p:nvSpPr>
          <p:spPr>
            <a:xfrm>
              <a:off x="8170164" y="4305300"/>
              <a:ext cx="74930" cy="1908175"/>
            </a:xfrm>
            <a:custGeom>
              <a:avLst/>
              <a:gdLst/>
              <a:ahLst/>
              <a:cxnLst/>
              <a:rect l="l" t="t" r="r" b="b"/>
              <a:pathLst>
                <a:path w="74929" h="1908175">
                  <a:moveTo>
                    <a:pt x="0" y="1908048"/>
                  </a:moveTo>
                  <a:lnTo>
                    <a:pt x="74675" y="1908048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908048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0" name="object 390"/>
            <p:cNvSpPr/>
            <p:nvPr/>
          </p:nvSpPr>
          <p:spPr>
            <a:xfrm>
              <a:off x="9416795" y="4259580"/>
              <a:ext cx="73660" cy="1953895"/>
            </a:xfrm>
            <a:custGeom>
              <a:avLst/>
              <a:gdLst/>
              <a:ahLst/>
              <a:cxnLst/>
              <a:rect l="l" t="t" r="r" b="b"/>
              <a:pathLst>
                <a:path w="73659" h="1953895">
                  <a:moveTo>
                    <a:pt x="73151" y="0"/>
                  </a:moveTo>
                  <a:lnTo>
                    <a:pt x="0" y="0"/>
                  </a:lnTo>
                  <a:lnTo>
                    <a:pt x="0" y="1953768"/>
                  </a:lnTo>
                  <a:lnTo>
                    <a:pt x="73151" y="1953768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1" name="object 391"/>
            <p:cNvSpPr/>
            <p:nvPr/>
          </p:nvSpPr>
          <p:spPr>
            <a:xfrm>
              <a:off x="9416795" y="4259580"/>
              <a:ext cx="73660" cy="1953895"/>
            </a:xfrm>
            <a:custGeom>
              <a:avLst/>
              <a:gdLst/>
              <a:ahLst/>
              <a:cxnLst/>
              <a:rect l="l" t="t" r="r" b="b"/>
              <a:pathLst>
                <a:path w="73659" h="1953895">
                  <a:moveTo>
                    <a:pt x="0" y="1953768"/>
                  </a:moveTo>
                  <a:lnTo>
                    <a:pt x="73151" y="1953768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195376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2" name="object 392"/>
            <p:cNvSpPr/>
            <p:nvPr/>
          </p:nvSpPr>
          <p:spPr>
            <a:xfrm>
              <a:off x="10454640" y="5401055"/>
              <a:ext cx="74930" cy="812800"/>
            </a:xfrm>
            <a:custGeom>
              <a:avLst/>
              <a:gdLst/>
              <a:ahLst/>
              <a:cxnLst/>
              <a:rect l="l" t="t" r="r" b="b"/>
              <a:pathLst>
                <a:path w="74929" h="812800">
                  <a:moveTo>
                    <a:pt x="74675" y="0"/>
                  </a:moveTo>
                  <a:lnTo>
                    <a:pt x="0" y="0"/>
                  </a:lnTo>
                  <a:lnTo>
                    <a:pt x="0" y="812292"/>
                  </a:lnTo>
                  <a:lnTo>
                    <a:pt x="74675" y="812292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3" name="object 393"/>
            <p:cNvSpPr/>
            <p:nvPr/>
          </p:nvSpPr>
          <p:spPr>
            <a:xfrm>
              <a:off x="10454640" y="5401055"/>
              <a:ext cx="74930" cy="812800"/>
            </a:xfrm>
            <a:custGeom>
              <a:avLst/>
              <a:gdLst/>
              <a:ahLst/>
              <a:cxnLst/>
              <a:rect l="l" t="t" r="r" b="b"/>
              <a:pathLst>
                <a:path w="74929" h="812800">
                  <a:moveTo>
                    <a:pt x="0" y="812292"/>
                  </a:moveTo>
                  <a:lnTo>
                    <a:pt x="74675" y="812292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81229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4" name="object 394"/>
            <p:cNvSpPr/>
            <p:nvPr/>
          </p:nvSpPr>
          <p:spPr>
            <a:xfrm>
              <a:off x="6509003" y="6192011"/>
              <a:ext cx="74930" cy="21590"/>
            </a:xfrm>
            <a:custGeom>
              <a:avLst/>
              <a:gdLst/>
              <a:ahLst/>
              <a:cxnLst/>
              <a:rect l="l" t="t" r="r" b="b"/>
              <a:pathLst>
                <a:path w="74929" h="21589">
                  <a:moveTo>
                    <a:pt x="74675" y="0"/>
                  </a:moveTo>
                  <a:lnTo>
                    <a:pt x="0" y="0"/>
                  </a:lnTo>
                  <a:lnTo>
                    <a:pt x="0" y="21335"/>
                  </a:lnTo>
                  <a:lnTo>
                    <a:pt x="74675" y="21335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5" name="object 395"/>
            <p:cNvSpPr/>
            <p:nvPr/>
          </p:nvSpPr>
          <p:spPr>
            <a:xfrm>
              <a:off x="6509003" y="6192011"/>
              <a:ext cx="74930" cy="21590"/>
            </a:xfrm>
            <a:custGeom>
              <a:avLst/>
              <a:gdLst/>
              <a:ahLst/>
              <a:cxnLst/>
              <a:rect l="l" t="t" r="r" b="b"/>
              <a:pathLst>
                <a:path w="74929" h="21589">
                  <a:moveTo>
                    <a:pt x="0" y="21335"/>
                  </a:moveTo>
                  <a:lnTo>
                    <a:pt x="74675" y="21335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21335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6" name="object 396"/>
            <p:cNvSpPr/>
            <p:nvPr/>
          </p:nvSpPr>
          <p:spPr>
            <a:xfrm>
              <a:off x="6717791" y="6169152"/>
              <a:ext cx="73660" cy="44450"/>
            </a:xfrm>
            <a:custGeom>
              <a:avLst/>
              <a:gdLst/>
              <a:ahLst/>
              <a:cxnLst/>
              <a:rect l="l" t="t" r="r" b="b"/>
              <a:pathLst>
                <a:path w="73659" h="44450">
                  <a:moveTo>
                    <a:pt x="73151" y="0"/>
                  </a:moveTo>
                  <a:lnTo>
                    <a:pt x="0" y="0"/>
                  </a:lnTo>
                  <a:lnTo>
                    <a:pt x="0" y="44196"/>
                  </a:lnTo>
                  <a:lnTo>
                    <a:pt x="73151" y="44196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7" name="object 397"/>
            <p:cNvSpPr/>
            <p:nvPr/>
          </p:nvSpPr>
          <p:spPr>
            <a:xfrm>
              <a:off x="6717791" y="6169152"/>
              <a:ext cx="73660" cy="44450"/>
            </a:xfrm>
            <a:custGeom>
              <a:avLst/>
              <a:gdLst/>
              <a:ahLst/>
              <a:cxnLst/>
              <a:rect l="l" t="t" r="r" b="b"/>
              <a:pathLst>
                <a:path w="73659" h="44450">
                  <a:moveTo>
                    <a:pt x="0" y="44196"/>
                  </a:moveTo>
                  <a:lnTo>
                    <a:pt x="73151" y="44196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441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8" name="object 398"/>
            <p:cNvSpPr/>
            <p:nvPr/>
          </p:nvSpPr>
          <p:spPr>
            <a:xfrm>
              <a:off x="6925055" y="6131052"/>
              <a:ext cx="73660" cy="82550"/>
            </a:xfrm>
            <a:custGeom>
              <a:avLst/>
              <a:gdLst/>
              <a:ahLst/>
              <a:cxnLst/>
              <a:rect l="l" t="t" r="r" b="b"/>
              <a:pathLst>
                <a:path w="73659" h="82550">
                  <a:moveTo>
                    <a:pt x="73151" y="0"/>
                  </a:moveTo>
                  <a:lnTo>
                    <a:pt x="0" y="0"/>
                  </a:lnTo>
                  <a:lnTo>
                    <a:pt x="0" y="82296"/>
                  </a:lnTo>
                  <a:lnTo>
                    <a:pt x="73151" y="82296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9" name="object 399"/>
            <p:cNvSpPr/>
            <p:nvPr/>
          </p:nvSpPr>
          <p:spPr>
            <a:xfrm>
              <a:off x="6925055" y="6131052"/>
              <a:ext cx="73660" cy="82550"/>
            </a:xfrm>
            <a:custGeom>
              <a:avLst/>
              <a:gdLst/>
              <a:ahLst/>
              <a:cxnLst/>
              <a:rect l="l" t="t" r="r" b="b"/>
              <a:pathLst>
                <a:path w="73659" h="82550">
                  <a:moveTo>
                    <a:pt x="0" y="82296"/>
                  </a:moveTo>
                  <a:lnTo>
                    <a:pt x="73151" y="82296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82296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0" name="object 400"/>
            <p:cNvSpPr/>
            <p:nvPr/>
          </p:nvSpPr>
          <p:spPr>
            <a:xfrm>
              <a:off x="7132319" y="6073139"/>
              <a:ext cx="74930" cy="140335"/>
            </a:xfrm>
            <a:custGeom>
              <a:avLst/>
              <a:gdLst/>
              <a:ahLst/>
              <a:cxnLst/>
              <a:rect l="l" t="t" r="r" b="b"/>
              <a:pathLst>
                <a:path w="74929" h="140335">
                  <a:moveTo>
                    <a:pt x="74675" y="0"/>
                  </a:moveTo>
                  <a:lnTo>
                    <a:pt x="0" y="0"/>
                  </a:lnTo>
                  <a:lnTo>
                    <a:pt x="0" y="140208"/>
                  </a:lnTo>
                  <a:lnTo>
                    <a:pt x="74675" y="140208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1" name="object 401"/>
            <p:cNvSpPr/>
            <p:nvPr/>
          </p:nvSpPr>
          <p:spPr>
            <a:xfrm>
              <a:off x="7132319" y="6073139"/>
              <a:ext cx="74930" cy="140335"/>
            </a:xfrm>
            <a:custGeom>
              <a:avLst/>
              <a:gdLst/>
              <a:ahLst/>
              <a:cxnLst/>
              <a:rect l="l" t="t" r="r" b="b"/>
              <a:pathLst>
                <a:path w="74929" h="140335">
                  <a:moveTo>
                    <a:pt x="0" y="140208"/>
                  </a:moveTo>
                  <a:lnTo>
                    <a:pt x="74675" y="140208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40208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2" name="object 402"/>
            <p:cNvSpPr/>
            <p:nvPr/>
          </p:nvSpPr>
          <p:spPr>
            <a:xfrm>
              <a:off x="7339583" y="6021323"/>
              <a:ext cx="74930" cy="192405"/>
            </a:xfrm>
            <a:custGeom>
              <a:avLst/>
              <a:gdLst/>
              <a:ahLst/>
              <a:cxnLst/>
              <a:rect l="l" t="t" r="r" b="b"/>
              <a:pathLst>
                <a:path w="74929" h="192404">
                  <a:moveTo>
                    <a:pt x="74675" y="0"/>
                  </a:moveTo>
                  <a:lnTo>
                    <a:pt x="0" y="0"/>
                  </a:lnTo>
                  <a:lnTo>
                    <a:pt x="0" y="192023"/>
                  </a:lnTo>
                  <a:lnTo>
                    <a:pt x="74675" y="192023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3" name="object 403"/>
            <p:cNvSpPr/>
            <p:nvPr/>
          </p:nvSpPr>
          <p:spPr>
            <a:xfrm>
              <a:off x="7339583" y="6021323"/>
              <a:ext cx="74930" cy="192405"/>
            </a:xfrm>
            <a:custGeom>
              <a:avLst/>
              <a:gdLst/>
              <a:ahLst/>
              <a:cxnLst/>
              <a:rect l="l" t="t" r="r" b="b"/>
              <a:pathLst>
                <a:path w="74929" h="192404">
                  <a:moveTo>
                    <a:pt x="0" y="192023"/>
                  </a:moveTo>
                  <a:lnTo>
                    <a:pt x="74675" y="192023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92023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4" name="object 404"/>
            <p:cNvSpPr/>
            <p:nvPr/>
          </p:nvSpPr>
          <p:spPr>
            <a:xfrm>
              <a:off x="7548372" y="5960364"/>
              <a:ext cx="73660" cy="253365"/>
            </a:xfrm>
            <a:custGeom>
              <a:avLst/>
              <a:gdLst/>
              <a:ahLst/>
              <a:cxnLst/>
              <a:rect l="l" t="t" r="r" b="b"/>
              <a:pathLst>
                <a:path w="73659" h="253364">
                  <a:moveTo>
                    <a:pt x="73151" y="0"/>
                  </a:moveTo>
                  <a:lnTo>
                    <a:pt x="0" y="0"/>
                  </a:lnTo>
                  <a:lnTo>
                    <a:pt x="0" y="252984"/>
                  </a:lnTo>
                  <a:lnTo>
                    <a:pt x="73151" y="252984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5" name="object 405"/>
            <p:cNvSpPr/>
            <p:nvPr/>
          </p:nvSpPr>
          <p:spPr>
            <a:xfrm>
              <a:off x="7548372" y="5960364"/>
              <a:ext cx="73660" cy="253365"/>
            </a:xfrm>
            <a:custGeom>
              <a:avLst/>
              <a:gdLst/>
              <a:ahLst/>
              <a:cxnLst/>
              <a:rect l="l" t="t" r="r" b="b"/>
              <a:pathLst>
                <a:path w="73659" h="253364">
                  <a:moveTo>
                    <a:pt x="0" y="252984"/>
                  </a:moveTo>
                  <a:lnTo>
                    <a:pt x="73151" y="252984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6" name="object 406"/>
            <p:cNvSpPr/>
            <p:nvPr/>
          </p:nvSpPr>
          <p:spPr>
            <a:xfrm>
              <a:off x="7755636" y="5939027"/>
              <a:ext cx="73660" cy="274320"/>
            </a:xfrm>
            <a:custGeom>
              <a:avLst/>
              <a:gdLst/>
              <a:ahLst/>
              <a:cxnLst/>
              <a:rect l="l" t="t" r="r" b="b"/>
              <a:pathLst>
                <a:path w="73659" h="274320">
                  <a:moveTo>
                    <a:pt x="73151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73151" y="274320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7" name="object 407"/>
            <p:cNvSpPr/>
            <p:nvPr/>
          </p:nvSpPr>
          <p:spPr>
            <a:xfrm>
              <a:off x="7755636" y="5939027"/>
              <a:ext cx="73660" cy="274320"/>
            </a:xfrm>
            <a:custGeom>
              <a:avLst/>
              <a:gdLst/>
              <a:ahLst/>
              <a:cxnLst/>
              <a:rect l="l" t="t" r="r" b="b"/>
              <a:pathLst>
                <a:path w="73659" h="274320">
                  <a:moveTo>
                    <a:pt x="0" y="274320"/>
                  </a:moveTo>
                  <a:lnTo>
                    <a:pt x="73151" y="274320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2743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8" name="object 408"/>
            <p:cNvSpPr/>
            <p:nvPr/>
          </p:nvSpPr>
          <p:spPr>
            <a:xfrm>
              <a:off x="7962900" y="5952744"/>
              <a:ext cx="74930" cy="260985"/>
            </a:xfrm>
            <a:custGeom>
              <a:avLst/>
              <a:gdLst/>
              <a:ahLst/>
              <a:cxnLst/>
              <a:rect l="l" t="t" r="r" b="b"/>
              <a:pathLst>
                <a:path w="74929" h="260985">
                  <a:moveTo>
                    <a:pt x="74675" y="0"/>
                  </a:moveTo>
                  <a:lnTo>
                    <a:pt x="0" y="0"/>
                  </a:lnTo>
                  <a:lnTo>
                    <a:pt x="0" y="260603"/>
                  </a:lnTo>
                  <a:lnTo>
                    <a:pt x="74675" y="260603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9" name="object 409"/>
            <p:cNvSpPr/>
            <p:nvPr/>
          </p:nvSpPr>
          <p:spPr>
            <a:xfrm>
              <a:off x="7962900" y="5952744"/>
              <a:ext cx="74930" cy="260985"/>
            </a:xfrm>
            <a:custGeom>
              <a:avLst/>
              <a:gdLst/>
              <a:ahLst/>
              <a:cxnLst/>
              <a:rect l="l" t="t" r="r" b="b"/>
              <a:pathLst>
                <a:path w="74929" h="260985">
                  <a:moveTo>
                    <a:pt x="0" y="260603"/>
                  </a:moveTo>
                  <a:lnTo>
                    <a:pt x="74675" y="260603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260603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0" name="object 410"/>
            <p:cNvSpPr/>
            <p:nvPr/>
          </p:nvSpPr>
          <p:spPr>
            <a:xfrm>
              <a:off x="8377427" y="4547616"/>
              <a:ext cx="74930" cy="1666239"/>
            </a:xfrm>
            <a:custGeom>
              <a:avLst/>
              <a:gdLst/>
              <a:ahLst/>
              <a:cxnLst/>
              <a:rect l="l" t="t" r="r" b="b"/>
              <a:pathLst>
                <a:path w="74929" h="1666239">
                  <a:moveTo>
                    <a:pt x="74674" y="0"/>
                  </a:moveTo>
                  <a:lnTo>
                    <a:pt x="0" y="0"/>
                  </a:lnTo>
                  <a:lnTo>
                    <a:pt x="0" y="1665731"/>
                  </a:lnTo>
                  <a:lnTo>
                    <a:pt x="74674" y="1665731"/>
                  </a:lnTo>
                  <a:lnTo>
                    <a:pt x="746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1" name="object 411"/>
            <p:cNvSpPr/>
            <p:nvPr/>
          </p:nvSpPr>
          <p:spPr>
            <a:xfrm>
              <a:off x="8377427" y="4547616"/>
              <a:ext cx="74930" cy="1666239"/>
            </a:xfrm>
            <a:custGeom>
              <a:avLst/>
              <a:gdLst/>
              <a:ahLst/>
              <a:cxnLst/>
              <a:rect l="l" t="t" r="r" b="b"/>
              <a:pathLst>
                <a:path w="74929" h="1666239">
                  <a:moveTo>
                    <a:pt x="0" y="1665731"/>
                  </a:moveTo>
                  <a:lnTo>
                    <a:pt x="74674" y="1665731"/>
                  </a:lnTo>
                  <a:lnTo>
                    <a:pt x="74674" y="0"/>
                  </a:lnTo>
                  <a:lnTo>
                    <a:pt x="0" y="0"/>
                  </a:lnTo>
                  <a:lnTo>
                    <a:pt x="0" y="166573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2" name="object 412"/>
            <p:cNvSpPr/>
            <p:nvPr/>
          </p:nvSpPr>
          <p:spPr>
            <a:xfrm>
              <a:off x="8586216" y="4835652"/>
              <a:ext cx="73660" cy="1377950"/>
            </a:xfrm>
            <a:custGeom>
              <a:avLst/>
              <a:gdLst/>
              <a:ahLst/>
              <a:cxnLst/>
              <a:rect l="l" t="t" r="r" b="b"/>
              <a:pathLst>
                <a:path w="73659" h="1377950">
                  <a:moveTo>
                    <a:pt x="73151" y="0"/>
                  </a:moveTo>
                  <a:lnTo>
                    <a:pt x="0" y="0"/>
                  </a:lnTo>
                  <a:lnTo>
                    <a:pt x="0" y="1377696"/>
                  </a:lnTo>
                  <a:lnTo>
                    <a:pt x="73151" y="1377696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3" name="object 413"/>
            <p:cNvSpPr/>
            <p:nvPr/>
          </p:nvSpPr>
          <p:spPr>
            <a:xfrm>
              <a:off x="8586216" y="4835652"/>
              <a:ext cx="73660" cy="1377950"/>
            </a:xfrm>
            <a:custGeom>
              <a:avLst/>
              <a:gdLst/>
              <a:ahLst/>
              <a:cxnLst/>
              <a:rect l="l" t="t" r="r" b="b"/>
              <a:pathLst>
                <a:path w="73659" h="1377950">
                  <a:moveTo>
                    <a:pt x="0" y="1377696"/>
                  </a:moveTo>
                  <a:lnTo>
                    <a:pt x="73151" y="1377696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137769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4" name="object 414"/>
            <p:cNvSpPr/>
            <p:nvPr/>
          </p:nvSpPr>
          <p:spPr>
            <a:xfrm>
              <a:off x="8793479" y="5030724"/>
              <a:ext cx="74930" cy="1183005"/>
            </a:xfrm>
            <a:custGeom>
              <a:avLst/>
              <a:gdLst/>
              <a:ahLst/>
              <a:cxnLst/>
              <a:rect l="l" t="t" r="r" b="b"/>
              <a:pathLst>
                <a:path w="74929" h="1183004">
                  <a:moveTo>
                    <a:pt x="74675" y="0"/>
                  </a:moveTo>
                  <a:lnTo>
                    <a:pt x="0" y="0"/>
                  </a:lnTo>
                  <a:lnTo>
                    <a:pt x="0" y="1182624"/>
                  </a:lnTo>
                  <a:lnTo>
                    <a:pt x="74675" y="1182624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5" name="object 415"/>
            <p:cNvSpPr/>
            <p:nvPr/>
          </p:nvSpPr>
          <p:spPr>
            <a:xfrm>
              <a:off x="8793479" y="5030724"/>
              <a:ext cx="74930" cy="1183005"/>
            </a:xfrm>
            <a:custGeom>
              <a:avLst/>
              <a:gdLst/>
              <a:ahLst/>
              <a:cxnLst/>
              <a:rect l="l" t="t" r="r" b="b"/>
              <a:pathLst>
                <a:path w="74929" h="1183004">
                  <a:moveTo>
                    <a:pt x="0" y="1182624"/>
                  </a:moveTo>
                  <a:lnTo>
                    <a:pt x="74675" y="118262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18262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6" name="object 416"/>
            <p:cNvSpPr/>
            <p:nvPr/>
          </p:nvSpPr>
          <p:spPr>
            <a:xfrm>
              <a:off x="9000744" y="5187696"/>
              <a:ext cx="74930" cy="1026160"/>
            </a:xfrm>
            <a:custGeom>
              <a:avLst/>
              <a:gdLst/>
              <a:ahLst/>
              <a:cxnLst/>
              <a:rect l="l" t="t" r="r" b="b"/>
              <a:pathLst>
                <a:path w="74929" h="1026160">
                  <a:moveTo>
                    <a:pt x="74675" y="0"/>
                  </a:moveTo>
                  <a:lnTo>
                    <a:pt x="0" y="0"/>
                  </a:lnTo>
                  <a:lnTo>
                    <a:pt x="0" y="1025651"/>
                  </a:lnTo>
                  <a:lnTo>
                    <a:pt x="74675" y="1025651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7" name="object 417"/>
            <p:cNvSpPr/>
            <p:nvPr/>
          </p:nvSpPr>
          <p:spPr>
            <a:xfrm>
              <a:off x="9000744" y="5187696"/>
              <a:ext cx="74930" cy="1026160"/>
            </a:xfrm>
            <a:custGeom>
              <a:avLst/>
              <a:gdLst/>
              <a:ahLst/>
              <a:cxnLst/>
              <a:rect l="l" t="t" r="r" b="b"/>
              <a:pathLst>
                <a:path w="74929" h="1026160">
                  <a:moveTo>
                    <a:pt x="0" y="1025651"/>
                  </a:moveTo>
                  <a:lnTo>
                    <a:pt x="74675" y="1025651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02565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8" name="object 418"/>
            <p:cNvSpPr/>
            <p:nvPr/>
          </p:nvSpPr>
          <p:spPr>
            <a:xfrm>
              <a:off x="9208007" y="5431536"/>
              <a:ext cx="74930" cy="782320"/>
            </a:xfrm>
            <a:custGeom>
              <a:avLst/>
              <a:gdLst/>
              <a:ahLst/>
              <a:cxnLst/>
              <a:rect l="l" t="t" r="r" b="b"/>
              <a:pathLst>
                <a:path w="74929" h="782320">
                  <a:moveTo>
                    <a:pt x="74675" y="0"/>
                  </a:moveTo>
                  <a:lnTo>
                    <a:pt x="0" y="0"/>
                  </a:lnTo>
                  <a:lnTo>
                    <a:pt x="0" y="781811"/>
                  </a:lnTo>
                  <a:lnTo>
                    <a:pt x="74675" y="781811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9" name="object 419"/>
            <p:cNvSpPr/>
            <p:nvPr/>
          </p:nvSpPr>
          <p:spPr>
            <a:xfrm>
              <a:off x="9208007" y="5431536"/>
              <a:ext cx="74930" cy="782320"/>
            </a:xfrm>
            <a:custGeom>
              <a:avLst/>
              <a:gdLst/>
              <a:ahLst/>
              <a:cxnLst/>
              <a:rect l="l" t="t" r="r" b="b"/>
              <a:pathLst>
                <a:path w="74929" h="782320">
                  <a:moveTo>
                    <a:pt x="0" y="781811"/>
                  </a:moveTo>
                  <a:lnTo>
                    <a:pt x="74675" y="781811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78181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0" name="object 420"/>
            <p:cNvSpPr/>
            <p:nvPr/>
          </p:nvSpPr>
          <p:spPr>
            <a:xfrm>
              <a:off x="9624060" y="4706112"/>
              <a:ext cx="74930" cy="1507490"/>
            </a:xfrm>
            <a:custGeom>
              <a:avLst/>
              <a:gdLst/>
              <a:ahLst/>
              <a:cxnLst/>
              <a:rect l="l" t="t" r="r" b="b"/>
              <a:pathLst>
                <a:path w="74929" h="1507489">
                  <a:moveTo>
                    <a:pt x="74675" y="0"/>
                  </a:moveTo>
                  <a:lnTo>
                    <a:pt x="0" y="0"/>
                  </a:lnTo>
                  <a:lnTo>
                    <a:pt x="0" y="1507236"/>
                  </a:lnTo>
                  <a:lnTo>
                    <a:pt x="74675" y="1507236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1" name="object 421"/>
            <p:cNvSpPr/>
            <p:nvPr/>
          </p:nvSpPr>
          <p:spPr>
            <a:xfrm>
              <a:off x="9624060" y="4706112"/>
              <a:ext cx="74930" cy="1507490"/>
            </a:xfrm>
            <a:custGeom>
              <a:avLst/>
              <a:gdLst/>
              <a:ahLst/>
              <a:cxnLst/>
              <a:rect l="l" t="t" r="r" b="b"/>
              <a:pathLst>
                <a:path w="74929" h="1507489">
                  <a:moveTo>
                    <a:pt x="0" y="1507236"/>
                  </a:moveTo>
                  <a:lnTo>
                    <a:pt x="74675" y="1507236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5072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2" name="object 422"/>
            <p:cNvSpPr/>
            <p:nvPr/>
          </p:nvSpPr>
          <p:spPr>
            <a:xfrm>
              <a:off x="9831323" y="5091684"/>
              <a:ext cx="74930" cy="1122045"/>
            </a:xfrm>
            <a:custGeom>
              <a:avLst/>
              <a:gdLst/>
              <a:ahLst/>
              <a:cxnLst/>
              <a:rect l="l" t="t" r="r" b="b"/>
              <a:pathLst>
                <a:path w="74929" h="1122045">
                  <a:moveTo>
                    <a:pt x="74675" y="0"/>
                  </a:moveTo>
                  <a:lnTo>
                    <a:pt x="0" y="0"/>
                  </a:lnTo>
                  <a:lnTo>
                    <a:pt x="0" y="1121664"/>
                  </a:lnTo>
                  <a:lnTo>
                    <a:pt x="74675" y="1121664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3" name="object 423"/>
            <p:cNvSpPr/>
            <p:nvPr/>
          </p:nvSpPr>
          <p:spPr>
            <a:xfrm>
              <a:off x="9831323" y="5091684"/>
              <a:ext cx="74930" cy="1122045"/>
            </a:xfrm>
            <a:custGeom>
              <a:avLst/>
              <a:gdLst/>
              <a:ahLst/>
              <a:cxnLst/>
              <a:rect l="l" t="t" r="r" b="b"/>
              <a:pathLst>
                <a:path w="74929" h="1122045">
                  <a:moveTo>
                    <a:pt x="0" y="1121664"/>
                  </a:moveTo>
                  <a:lnTo>
                    <a:pt x="74675" y="112166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12166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4" name="object 424"/>
            <p:cNvSpPr/>
            <p:nvPr/>
          </p:nvSpPr>
          <p:spPr>
            <a:xfrm>
              <a:off x="10038588" y="5350763"/>
              <a:ext cx="74930" cy="862965"/>
            </a:xfrm>
            <a:custGeom>
              <a:avLst/>
              <a:gdLst/>
              <a:ahLst/>
              <a:cxnLst/>
              <a:rect l="l" t="t" r="r" b="b"/>
              <a:pathLst>
                <a:path w="74929" h="862964">
                  <a:moveTo>
                    <a:pt x="74675" y="0"/>
                  </a:moveTo>
                  <a:lnTo>
                    <a:pt x="0" y="0"/>
                  </a:lnTo>
                  <a:lnTo>
                    <a:pt x="0" y="862584"/>
                  </a:lnTo>
                  <a:lnTo>
                    <a:pt x="74675" y="862584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5" name="object 425"/>
            <p:cNvSpPr/>
            <p:nvPr/>
          </p:nvSpPr>
          <p:spPr>
            <a:xfrm>
              <a:off x="10038588" y="5350763"/>
              <a:ext cx="74930" cy="862965"/>
            </a:xfrm>
            <a:custGeom>
              <a:avLst/>
              <a:gdLst/>
              <a:ahLst/>
              <a:cxnLst/>
              <a:rect l="l" t="t" r="r" b="b"/>
              <a:pathLst>
                <a:path w="74929" h="862964">
                  <a:moveTo>
                    <a:pt x="0" y="862584"/>
                  </a:moveTo>
                  <a:lnTo>
                    <a:pt x="74675" y="86258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8625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6" name="object 426"/>
            <p:cNvSpPr/>
            <p:nvPr/>
          </p:nvSpPr>
          <p:spPr>
            <a:xfrm>
              <a:off x="10247376" y="5611367"/>
              <a:ext cx="73660" cy="601980"/>
            </a:xfrm>
            <a:custGeom>
              <a:avLst/>
              <a:gdLst/>
              <a:ahLst/>
              <a:cxnLst/>
              <a:rect l="l" t="t" r="r" b="b"/>
              <a:pathLst>
                <a:path w="73659" h="601979">
                  <a:moveTo>
                    <a:pt x="73150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73150" y="601979"/>
                  </a:lnTo>
                  <a:lnTo>
                    <a:pt x="7315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7" name="object 427"/>
            <p:cNvSpPr/>
            <p:nvPr/>
          </p:nvSpPr>
          <p:spPr>
            <a:xfrm>
              <a:off x="10247376" y="5611367"/>
              <a:ext cx="73660" cy="601980"/>
            </a:xfrm>
            <a:custGeom>
              <a:avLst/>
              <a:gdLst/>
              <a:ahLst/>
              <a:cxnLst/>
              <a:rect l="l" t="t" r="r" b="b"/>
              <a:pathLst>
                <a:path w="73659" h="601979">
                  <a:moveTo>
                    <a:pt x="0" y="601979"/>
                  </a:moveTo>
                  <a:lnTo>
                    <a:pt x="73150" y="601979"/>
                  </a:lnTo>
                  <a:lnTo>
                    <a:pt x="73150" y="0"/>
                  </a:lnTo>
                  <a:lnTo>
                    <a:pt x="0" y="0"/>
                  </a:lnTo>
                  <a:lnTo>
                    <a:pt x="0" y="601979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8" name="object 428"/>
            <p:cNvSpPr/>
            <p:nvPr/>
          </p:nvSpPr>
          <p:spPr>
            <a:xfrm>
              <a:off x="10661903" y="5602224"/>
              <a:ext cx="74930" cy="611505"/>
            </a:xfrm>
            <a:custGeom>
              <a:avLst/>
              <a:gdLst/>
              <a:ahLst/>
              <a:cxnLst/>
              <a:rect l="l" t="t" r="r" b="b"/>
              <a:pathLst>
                <a:path w="74929" h="611504">
                  <a:moveTo>
                    <a:pt x="74675" y="0"/>
                  </a:moveTo>
                  <a:lnTo>
                    <a:pt x="0" y="0"/>
                  </a:lnTo>
                  <a:lnTo>
                    <a:pt x="0" y="611124"/>
                  </a:lnTo>
                  <a:lnTo>
                    <a:pt x="74675" y="611124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9" name="object 429"/>
            <p:cNvSpPr/>
            <p:nvPr/>
          </p:nvSpPr>
          <p:spPr>
            <a:xfrm>
              <a:off x="10661903" y="5602224"/>
              <a:ext cx="74930" cy="611505"/>
            </a:xfrm>
            <a:custGeom>
              <a:avLst/>
              <a:gdLst/>
              <a:ahLst/>
              <a:cxnLst/>
              <a:rect l="l" t="t" r="r" b="b"/>
              <a:pathLst>
                <a:path w="74929" h="611504">
                  <a:moveTo>
                    <a:pt x="0" y="611124"/>
                  </a:moveTo>
                  <a:lnTo>
                    <a:pt x="74675" y="61112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1112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0" name="object 430"/>
            <p:cNvSpPr/>
            <p:nvPr/>
          </p:nvSpPr>
          <p:spPr>
            <a:xfrm>
              <a:off x="10869167" y="5873495"/>
              <a:ext cx="74930" cy="340360"/>
            </a:xfrm>
            <a:custGeom>
              <a:avLst/>
              <a:gdLst/>
              <a:ahLst/>
              <a:cxnLst/>
              <a:rect l="l" t="t" r="r" b="b"/>
              <a:pathLst>
                <a:path w="74929" h="340360">
                  <a:moveTo>
                    <a:pt x="74675" y="0"/>
                  </a:moveTo>
                  <a:lnTo>
                    <a:pt x="0" y="0"/>
                  </a:lnTo>
                  <a:lnTo>
                    <a:pt x="0" y="339851"/>
                  </a:lnTo>
                  <a:lnTo>
                    <a:pt x="74675" y="339851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1" name="object 431"/>
            <p:cNvSpPr/>
            <p:nvPr/>
          </p:nvSpPr>
          <p:spPr>
            <a:xfrm>
              <a:off x="10869167" y="5873495"/>
              <a:ext cx="74930" cy="340360"/>
            </a:xfrm>
            <a:custGeom>
              <a:avLst/>
              <a:gdLst/>
              <a:ahLst/>
              <a:cxnLst/>
              <a:rect l="l" t="t" r="r" b="b"/>
              <a:pathLst>
                <a:path w="74929" h="340360">
                  <a:moveTo>
                    <a:pt x="0" y="339851"/>
                  </a:moveTo>
                  <a:lnTo>
                    <a:pt x="74675" y="339851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339851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2" name="object 432"/>
            <p:cNvSpPr/>
            <p:nvPr/>
          </p:nvSpPr>
          <p:spPr>
            <a:xfrm>
              <a:off x="11077955" y="6077711"/>
              <a:ext cx="73660" cy="135890"/>
            </a:xfrm>
            <a:custGeom>
              <a:avLst/>
              <a:gdLst/>
              <a:ahLst/>
              <a:cxnLst/>
              <a:rect l="l" t="t" r="r" b="b"/>
              <a:pathLst>
                <a:path w="73659" h="135889">
                  <a:moveTo>
                    <a:pt x="73151" y="0"/>
                  </a:moveTo>
                  <a:lnTo>
                    <a:pt x="0" y="0"/>
                  </a:lnTo>
                  <a:lnTo>
                    <a:pt x="0" y="135636"/>
                  </a:lnTo>
                  <a:lnTo>
                    <a:pt x="73151" y="135636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3" name="object 433"/>
            <p:cNvSpPr/>
            <p:nvPr/>
          </p:nvSpPr>
          <p:spPr>
            <a:xfrm>
              <a:off x="11077955" y="6077711"/>
              <a:ext cx="73660" cy="135890"/>
            </a:xfrm>
            <a:custGeom>
              <a:avLst/>
              <a:gdLst/>
              <a:ahLst/>
              <a:cxnLst/>
              <a:rect l="l" t="t" r="r" b="b"/>
              <a:pathLst>
                <a:path w="73659" h="135889">
                  <a:moveTo>
                    <a:pt x="0" y="135636"/>
                  </a:moveTo>
                  <a:lnTo>
                    <a:pt x="73151" y="135636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13563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4" name="object 434"/>
            <p:cNvSpPr/>
            <p:nvPr/>
          </p:nvSpPr>
          <p:spPr>
            <a:xfrm>
              <a:off x="6583679" y="6173723"/>
              <a:ext cx="74930" cy="40005"/>
            </a:xfrm>
            <a:custGeom>
              <a:avLst/>
              <a:gdLst/>
              <a:ahLst/>
              <a:cxnLst/>
              <a:rect l="l" t="t" r="r" b="b"/>
              <a:pathLst>
                <a:path w="74929" h="40004">
                  <a:moveTo>
                    <a:pt x="74675" y="0"/>
                  </a:moveTo>
                  <a:lnTo>
                    <a:pt x="0" y="0"/>
                  </a:lnTo>
                  <a:lnTo>
                    <a:pt x="0" y="39623"/>
                  </a:lnTo>
                  <a:lnTo>
                    <a:pt x="74675" y="39623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5" name="object 435"/>
            <p:cNvSpPr/>
            <p:nvPr/>
          </p:nvSpPr>
          <p:spPr>
            <a:xfrm>
              <a:off x="6583679" y="6173723"/>
              <a:ext cx="74930" cy="40005"/>
            </a:xfrm>
            <a:custGeom>
              <a:avLst/>
              <a:gdLst/>
              <a:ahLst/>
              <a:cxnLst/>
              <a:rect l="l" t="t" r="r" b="b"/>
              <a:pathLst>
                <a:path w="74929" h="40004">
                  <a:moveTo>
                    <a:pt x="0" y="39623"/>
                  </a:moveTo>
                  <a:lnTo>
                    <a:pt x="74675" y="39623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39623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6" name="object 436"/>
            <p:cNvSpPr/>
            <p:nvPr/>
          </p:nvSpPr>
          <p:spPr>
            <a:xfrm>
              <a:off x="6790943" y="6109716"/>
              <a:ext cx="74930" cy="104139"/>
            </a:xfrm>
            <a:custGeom>
              <a:avLst/>
              <a:gdLst/>
              <a:ahLst/>
              <a:cxnLst/>
              <a:rect l="l" t="t" r="r" b="b"/>
              <a:pathLst>
                <a:path w="74929" h="104139">
                  <a:moveTo>
                    <a:pt x="74675" y="0"/>
                  </a:moveTo>
                  <a:lnTo>
                    <a:pt x="0" y="0"/>
                  </a:lnTo>
                  <a:lnTo>
                    <a:pt x="0" y="103632"/>
                  </a:lnTo>
                  <a:lnTo>
                    <a:pt x="74675" y="103632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7" name="object 437"/>
            <p:cNvSpPr/>
            <p:nvPr/>
          </p:nvSpPr>
          <p:spPr>
            <a:xfrm>
              <a:off x="6790943" y="6109716"/>
              <a:ext cx="74930" cy="104139"/>
            </a:xfrm>
            <a:custGeom>
              <a:avLst/>
              <a:gdLst/>
              <a:ahLst/>
              <a:cxnLst/>
              <a:rect l="l" t="t" r="r" b="b"/>
              <a:pathLst>
                <a:path w="74929" h="104139">
                  <a:moveTo>
                    <a:pt x="0" y="103632"/>
                  </a:moveTo>
                  <a:lnTo>
                    <a:pt x="74675" y="103632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0363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8" name="object 438"/>
            <p:cNvSpPr/>
            <p:nvPr/>
          </p:nvSpPr>
          <p:spPr>
            <a:xfrm>
              <a:off x="6998208" y="6033516"/>
              <a:ext cx="74930" cy="180340"/>
            </a:xfrm>
            <a:custGeom>
              <a:avLst/>
              <a:gdLst/>
              <a:ahLst/>
              <a:cxnLst/>
              <a:rect l="l" t="t" r="r" b="b"/>
              <a:pathLst>
                <a:path w="74929" h="180339">
                  <a:moveTo>
                    <a:pt x="74675" y="0"/>
                  </a:moveTo>
                  <a:lnTo>
                    <a:pt x="0" y="0"/>
                  </a:lnTo>
                  <a:lnTo>
                    <a:pt x="0" y="179832"/>
                  </a:lnTo>
                  <a:lnTo>
                    <a:pt x="74675" y="179832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9" name="object 439"/>
            <p:cNvSpPr/>
            <p:nvPr/>
          </p:nvSpPr>
          <p:spPr>
            <a:xfrm>
              <a:off x="6998208" y="6033516"/>
              <a:ext cx="74930" cy="180340"/>
            </a:xfrm>
            <a:custGeom>
              <a:avLst/>
              <a:gdLst/>
              <a:ahLst/>
              <a:cxnLst/>
              <a:rect l="l" t="t" r="r" b="b"/>
              <a:pathLst>
                <a:path w="74929" h="180339">
                  <a:moveTo>
                    <a:pt x="0" y="179832"/>
                  </a:moveTo>
                  <a:lnTo>
                    <a:pt x="74675" y="179832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79832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0" name="object 440"/>
            <p:cNvSpPr/>
            <p:nvPr/>
          </p:nvSpPr>
          <p:spPr>
            <a:xfrm>
              <a:off x="7206995" y="5937504"/>
              <a:ext cx="73660" cy="276225"/>
            </a:xfrm>
            <a:custGeom>
              <a:avLst/>
              <a:gdLst/>
              <a:ahLst/>
              <a:cxnLst/>
              <a:rect l="l" t="t" r="r" b="b"/>
              <a:pathLst>
                <a:path w="73659" h="276225">
                  <a:moveTo>
                    <a:pt x="73151" y="0"/>
                  </a:moveTo>
                  <a:lnTo>
                    <a:pt x="0" y="0"/>
                  </a:lnTo>
                  <a:lnTo>
                    <a:pt x="0" y="275844"/>
                  </a:lnTo>
                  <a:lnTo>
                    <a:pt x="73151" y="275844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1" name="object 441"/>
            <p:cNvSpPr/>
            <p:nvPr/>
          </p:nvSpPr>
          <p:spPr>
            <a:xfrm>
              <a:off x="7206995" y="5937504"/>
              <a:ext cx="73660" cy="276225"/>
            </a:xfrm>
            <a:custGeom>
              <a:avLst/>
              <a:gdLst/>
              <a:ahLst/>
              <a:cxnLst/>
              <a:rect l="l" t="t" r="r" b="b"/>
              <a:pathLst>
                <a:path w="73659" h="276225">
                  <a:moveTo>
                    <a:pt x="0" y="275844"/>
                  </a:moveTo>
                  <a:lnTo>
                    <a:pt x="73151" y="275844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2758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2" name="object 442"/>
            <p:cNvSpPr/>
            <p:nvPr/>
          </p:nvSpPr>
          <p:spPr>
            <a:xfrm>
              <a:off x="7414260" y="5809488"/>
              <a:ext cx="74930" cy="403860"/>
            </a:xfrm>
            <a:custGeom>
              <a:avLst/>
              <a:gdLst/>
              <a:ahLst/>
              <a:cxnLst/>
              <a:rect l="l" t="t" r="r" b="b"/>
              <a:pathLst>
                <a:path w="74929" h="403860">
                  <a:moveTo>
                    <a:pt x="74675" y="0"/>
                  </a:moveTo>
                  <a:lnTo>
                    <a:pt x="0" y="0"/>
                  </a:lnTo>
                  <a:lnTo>
                    <a:pt x="0" y="403860"/>
                  </a:lnTo>
                  <a:lnTo>
                    <a:pt x="74675" y="403860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3" name="object 443"/>
            <p:cNvSpPr/>
            <p:nvPr/>
          </p:nvSpPr>
          <p:spPr>
            <a:xfrm>
              <a:off x="7414260" y="5809488"/>
              <a:ext cx="74930" cy="403860"/>
            </a:xfrm>
            <a:custGeom>
              <a:avLst/>
              <a:gdLst/>
              <a:ahLst/>
              <a:cxnLst/>
              <a:rect l="l" t="t" r="r" b="b"/>
              <a:pathLst>
                <a:path w="74929" h="403860">
                  <a:moveTo>
                    <a:pt x="0" y="403860"/>
                  </a:moveTo>
                  <a:lnTo>
                    <a:pt x="74675" y="403860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4038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4" name="object 444"/>
            <p:cNvSpPr/>
            <p:nvPr/>
          </p:nvSpPr>
          <p:spPr>
            <a:xfrm>
              <a:off x="7621524" y="5655564"/>
              <a:ext cx="74930" cy="558165"/>
            </a:xfrm>
            <a:custGeom>
              <a:avLst/>
              <a:gdLst/>
              <a:ahLst/>
              <a:cxnLst/>
              <a:rect l="l" t="t" r="r" b="b"/>
              <a:pathLst>
                <a:path w="74929" h="558164">
                  <a:moveTo>
                    <a:pt x="74675" y="0"/>
                  </a:moveTo>
                  <a:lnTo>
                    <a:pt x="0" y="0"/>
                  </a:lnTo>
                  <a:lnTo>
                    <a:pt x="0" y="557784"/>
                  </a:lnTo>
                  <a:lnTo>
                    <a:pt x="74675" y="557784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5" name="object 445"/>
            <p:cNvSpPr/>
            <p:nvPr/>
          </p:nvSpPr>
          <p:spPr>
            <a:xfrm>
              <a:off x="7621524" y="5655564"/>
              <a:ext cx="74930" cy="558165"/>
            </a:xfrm>
            <a:custGeom>
              <a:avLst/>
              <a:gdLst/>
              <a:ahLst/>
              <a:cxnLst/>
              <a:rect l="l" t="t" r="r" b="b"/>
              <a:pathLst>
                <a:path w="74929" h="558164">
                  <a:moveTo>
                    <a:pt x="0" y="557784"/>
                  </a:moveTo>
                  <a:lnTo>
                    <a:pt x="74675" y="55778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5577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6" name="object 446"/>
            <p:cNvSpPr/>
            <p:nvPr/>
          </p:nvSpPr>
          <p:spPr>
            <a:xfrm>
              <a:off x="7828788" y="5558027"/>
              <a:ext cx="74930" cy="655320"/>
            </a:xfrm>
            <a:custGeom>
              <a:avLst/>
              <a:gdLst/>
              <a:ahLst/>
              <a:cxnLst/>
              <a:rect l="l" t="t" r="r" b="b"/>
              <a:pathLst>
                <a:path w="74929" h="655320">
                  <a:moveTo>
                    <a:pt x="74675" y="0"/>
                  </a:moveTo>
                  <a:lnTo>
                    <a:pt x="0" y="0"/>
                  </a:lnTo>
                  <a:lnTo>
                    <a:pt x="0" y="655320"/>
                  </a:lnTo>
                  <a:lnTo>
                    <a:pt x="74675" y="655320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7" name="object 447"/>
            <p:cNvSpPr/>
            <p:nvPr/>
          </p:nvSpPr>
          <p:spPr>
            <a:xfrm>
              <a:off x="7828788" y="5558027"/>
              <a:ext cx="74930" cy="655320"/>
            </a:xfrm>
            <a:custGeom>
              <a:avLst/>
              <a:gdLst/>
              <a:ahLst/>
              <a:cxnLst/>
              <a:rect l="l" t="t" r="r" b="b"/>
              <a:pathLst>
                <a:path w="74929" h="655320">
                  <a:moveTo>
                    <a:pt x="0" y="655320"/>
                  </a:moveTo>
                  <a:lnTo>
                    <a:pt x="74675" y="655320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655320"/>
                  </a:lnTo>
                  <a:close/>
                </a:path>
              </a:pathLst>
            </a:custGeom>
            <a:ln w="9143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8" name="object 448"/>
            <p:cNvSpPr/>
            <p:nvPr/>
          </p:nvSpPr>
          <p:spPr>
            <a:xfrm>
              <a:off x="8037575" y="5390388"/>
              <a:ext cx="73660" cy="822960"/>
            </a:xfrm>
            <a:custGeom>
              <a:avLst/>
              <a:gdLst/>
              <a:ahLst/>
              <a:cxnLst/>
              <a:rect l="l" t="t" r="r" b="b"/>
              <a:pathLst>
                <a:path w="73659" h="822960">
                  <a:moveTo>
                    <a:pt x="73151" y="0"/>
                  </a:moveTo>
                  <a:lnTo>
                    <a:pt x="0" y="0"/>
                  </a:lnTo>
                  <a:lnTo>
                    <a:pt x="0" y="822960"/>
                  </a:lnTo>
                  <a:lnTo>
                    <a:pt x="73151" y="822960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9" name="object 449"/>
            <p:cNvSpPr/>
            <p:nvPr/>
          </p:nvSpPr>
          <p:spPr>
            <a:xfrm>
              <a:off x="8037575" y="5390388"/>
              <a:ext cx="73660" cy="822960"/>
            </a:xfrm>
            <a:custGeom>
              <a:avLst/>
              <a:gdLst/>
              <a:ahLst/>
              <a:cxnLst/>
              <a:rect l="l" t="t" r="r" b="b"/>
              <a:pathLst>
                <a:path w="73659" h="822960">
                  <a:moveTo>
                    <a:pt x="0" y="822960"/>
                  </a:moveTo>
                  <a:lnTo>
                    <a:pt x="73151" y="822960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8229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0" name="object 450"/>
            <p:cNvSpPr/>
            <p:nvPr/>
          </p:nvSpPr>
          <p:spPr>
            <a:xfrm>
              <a:off x="8244839" y="5259324"/>
              <a:ext cx="74930" cy="954405"/>
            </a:xfrm>
            <a:custGeom>
              <a:avLst/>
              <a:gdLst/>
              <a:ahLst/>
              <a:cxnLst/>
              <a:rect l="l" t="t" r="r" b="b"/>
              <a:pathLst>
                <a:path w="74929" h="954404">
                  <a:moveTo>
                    <a:pt x="74674" y="0"/>
                  </a:moveTo>
                  <a:lnTo>
                    <a:pt x="0" y="0"/>
                  </a:lnTo>
                  <a:lnTo>
                    <a:pt x="0" y="954024"/>
                  </a:lnTo>
                  <a:lnTo>
                    <a:pt x="74674" y="954024"/>
                  </a:lnTo>
                  <a:lnTo>
                    <a:pt x="74674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1" name="object 451"/>
            <p:cNvSpPr/>
            <p:nvPr/>
          </p:nvSpPr>
          <p:spPr>
            <a:xfrm>
              <a:off x="8244839" y="5259324"/>
              <a:ext cx="74930" cy="954405"/>
            </a:xfrm>
            <a:custGeom>
              <a:avLst/>
              <a:gdLst/>
              <a:ahLst/>
              <a:cxnLst/>
              <a:rect l="l" t="t" r="r" b="b"/>
              <a:pathLst>
                <a:path w="74929" h="954404">
                  <a:moveTo>
                    <a:pt x="0" y="954024"/>
                  </a:moveTo>
                  <a:lnTo>
                    <a:pt x="74674" y="954024"/>
                  </a:lnTo>
                  <a:lnTo>
                    <a:pt x="74674" y="0"/>
                  </a:lnTo>
                  <a:lnTo>
                    <a:pt x="0" y="0"/>
                  </a:lnTo>
                  <a:lnTo>
                    <a:pt x="0" y="95402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2" name="object 452"/>
            <p:cNvSpPr/>
            <p:nvPr/>
          </p:nvSpPr>
          <p:spPr>
            <a:xfrm>
              <a:off x="8452104" y="5155691"/>
              <a:ext cx="74930" cy="1057910"/>
            </a:xfrm>
            <a:custGeom>
              <a:avLst/>
              <a:gdLst/>
              <a:ahLst/>
              <a:cxnLst/>
              <a:rect l="l" t="t" r="r" b="b"/>
              <a:pathLst>
                <a:path w="74929" h="1057910">
                  <a:moveTo>
                    <a:pt x="74675" y="0"/>
                  </a:moveTo>
                  <a:lnTo>
                    <a:pt x="0" y="0"/>
                  </a:lnTo>
                  <a:lnTo>
                    <a:pt x="0" y="1057655"/>
                  </a:lnTo>
                  <a:lnTo>
                    <a:pt x="74675" y="1057655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3" name="object 453"/>
            <p:cNvSpPr/>
            <p:nvPr/>
          </p:nvSpPr>
          <p:spPr>
            <a:xfrm>
              <a:off x="8452104" y="5155691"/>
              <a:ext cx="74930" cy="1057910"/>
            </a:xfrm>
            <a:custGeom>
              <a:avLst/>
              <a:gdLst/>
              <a:ahLst/>
              <a:cxnLst/>
              <a:rect l="l" t="t" r="r" b="b"/>
              <a:pathLst>
                <a:path w="74929" h="1057910">
                  <a:moveTo>
                    <a:pt x="0" y="1057655"/>
                  </a:moveTo>
                  <a:lnTo>
                    <a:pt x="74675" y="1057655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057655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4" name="object 454"/>
            <p:cNvSpPr/>
            <p:nvPr/>
          </p:nvSpPr>
          <p:spPr>
            <a:xfrm>
              <a:off x="8659367" y="5055108"/>
              <a:ext cx="74930" cy="1158240"/>
            </a:xfrm>
            <a:custGeom>
              <a:avLst/>
              <a:gdLst/>
              <a:ahLst/>
              <a:cxnLst/>
              <a:rect l="l" t="t" r="r" b="b"/>
              <a:pathLst>
                <a:path w="74929" h="1158239">
                  <a:moveTo>
                    <a:pt x="74675" y="0"/>
                  </a:moveTo>
                  <a:lnTo>
                    <a:pt x="0" y="0"/>
                  </a:lnTo>
                  <a:lnTo>
                    <a:pt x="0" y="1158240"/>
                  </a:lnTo>
                  <a:lnTo>
                    <a:pt x="74675" y="1158240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5" name="object 455"/>
            <p:cNvSpPr/>
            <p:nvPr/>
          </p:nvSpPr>
          <p:spPr>
            <a:xfrm>
              <a:off x="8659367" y="5055108"/>
              <a:ext cx="74930" cy="1158240"/>
            </a:xfrm>
            <a:custGeom>
              <a:avLst/>
              <a:gdLst/>
              <a:ahLst/>
              <a:cxnLst/>
              <a:rect l="l" t="t" r="r" b="b"/>
              <a:pathLst>
                <a:path w="74929" h="1158239">
                  <a:moveTo>
                    <a:pt x="0" y="1158240"/>
                  </a:moveTo>
                  <a:lnTo>
                    <a:pt x="74675" y="1158240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15824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6" name="object 456"/>
            <p:cNvSpPr/>
            <p:nvPr/>
          </p:nvSpPr>
          <p:spPr>
            <a:xfrm>
              <a:off x="8868155" y="4977384"/>
              <a:ext cx="73660" cy="1236345"/>
            </a:xfrm>
            <a:custGeom>
              <a:avLst/>
              <a:gdLst/>
              <a:ahLst/>
              <a:cxnLst/>
              <a:rect l="l" t="t" r="r" b="b"/>
              <a:pathLst>
                <a:path w="73659" h="1236345">
                  <a:moveTo>
                    <a:pt x="73151" y="0"/>
                  </a:moveTo>
                  <a:lnTo>
                    <a:pt x="0" y="0"/>
                  </a:lnTo>
                  <a:lnTo>
                    <a:pt x="0" y="1235964"/>
                  </a:lnTo>
                  <a:lnTo>
                    <a:pt x="73151" y="1235964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7" name="object 457"/>
            <p:cNvSpPr/>
            <p:nvPr/>
          </p:nvSpPr>
          <p:spPr>
            <a:xfrm>
              <a:off x="8868155" y="4977384"/>
              <a:ext cx="73660" cy="1236345"/>
            </a:xfrm>
            <a:custGeom>
              <a:avLst/>
              <a:gdLst/>
              <a:ahLst/>
              <a:cxnLst/>
              <a:rect l="l" t="t" r="r" b="b"/>
              <a:pathLst>
                <a:path w="73659" h="1236345">
                  <a:moveTo>
                    <a:pt x="0" y="1235964"/>
                  </a:moveTo>
                  <a:lnTo>
                    <a:pt x="73151" y="1235964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123596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8" name="object 458"/>
            <p:cNvSpPr/>
            <p:nvPr/>
          </p:nvSpPr>
          <p:spPr>
            <a:xfrm>
              <a:off x="9075420" y="4968240"/>
              <a:ext cx="74930" cy="1245235"/>
            </a:xfrm>
            <a:custGeom>
              <a:avLst/>
              <a:gdLst/>
              <a:ahLst/>
              <a:cxnLst/>
              <a:rect l="l" t="t" r="r" b="b"/>
              <a:pathLst>
                <a:path w="74929" h="1245235">
                  <a:moveTo>
                    <a:pt x="74675" y="0"/>
                  </a:moveTo>
                  <a:lnTo>
                    <a:pt x="0" y="0"/>
                  </a:lnTo>
                  <a:lnTo>
                    <a:pt x="0" y="1245108"/>
                  </a:lnTo>
                  <a:lnTo>
                    <a:pt x="74675" y="1245108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9" name="object 459"/>
            <p:cNvSpPr/>
            <p:nvPr/>
          </p:nvSpPr>
          <p:spPr>
            <a:xfrm>
              <a:off x="9075420" y="4968240"/>
              <a:ext cx="74930" cy="1245235"/>
            </a:xfrm>
            <a:custGeom>
              <a:avLst/>
              <a:gdLst/>
              <a:ahLst/>
              <a:cxnLst/>
              <a:rect l="l" t="t" r="r" b="b"/>
              <a:pathLst>
                <a:path w="74929" h="1245235">
                  <a:moveTo>
                    <a:pt x="0" y="1245108"/>
                  </a:moveTo>
                  <a:lnTo>
                    <a:pt x="74675" y="1245108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24510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0" name="object 460"/>
            <p:cNvSpPr/>
            <p:nvPr/>
          </p:nvSpPr>
          <p:spPr>
            <a:xfrm>
              <a:off x="9282683" y="4960620"/>
              <a:ext cx="74930" cy="1252855"/>
            </a:xfrm>
            <a:custGeom>
              <a:avLst/>
              <a:gdLst/>
              <a:ahLst/>
              <a:cxnLst/>
              <a:rect l="l" t="t" r="r" b="b"/>
              <a:pathLst>
                <a:path w="74929" h="1252854">
                  <a:moveTo>
                    <a:pt x="74675" y="0"/>
                  </a:moveTo>
                  <a:lnTo>
                    <a:pt x="0" y="0"/>
                  </a:lnTo>
                  <a:lnTo>
                    <a:pt x="0" y="1252727"/>
                  </a:lnTo>
                  <a:lnTo>
                    <a:pt x="74675" y="1252727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1" name="object 461"/>
            <p:cNvSpPr/>
            <p:nvPr/>
          </p:nvSpPr>
          <p:spPr>
            <a:xfrm>
              <a:off x="9282683" y="4960620"/>
              <a:ext cx="74930" cy="1252855"/>
            </a:xfrm>
            <a:custGeom>
              <a:avLst/>
              <a:gdLst/>
              <a:ahLst/>
              <a:cxnLst/>
              <a:rect l="l" t="t" r="r" b="b"/>
              <a:pathLst>
                <a:path w="74929" h="1252854">
                  <a:moveTo>
                    <a:pt x="0" y="1252727"/>
                  </a:moveTo>
                  <a:lnTo>
                    <a:pt x="74675" y="1252727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25272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2" name="object 462"/>
            <p:cNvSpPr/>
            <p:nvPr/>
          </p:nvSpPr>
          <p:spPr>
            <a:xfrm>
              <a:off x="9489948" y="4956048"/>
              <a:ext cx="74930" cy="1257300"/>
            </a:xfrm>
            <a:custGeom>
              <a:avLst/>
              <a:gdLst/>
              <a:ahLst/>
              <a:cxnLst/>
              <a:rect l="l" t="t" r="r" b="b"/>
              <a:pathLst>
                <a:path w="74929" h="1257300">
                  <a:moveTo>
                    <a:pt x="74675" y="0"/>
                  </a:moveTo>
                  <a:lnTo>
                    <a:pt x="0" y="0"/>
                  </a:lnTo>
                  <a:lnTo>
                    <a:pt x="0" y="1257300"/>
                  </a:lnTo>
                  <a:lnTo>
                    <a:pt x="74675" y="1257300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3" name="object 463"/>
            <p:cNvSpPr/>
            <p:nvPr/>
          </p:nvSpPr>
          <p:spPr>
            <a:xfrm>
              <a:off x="9489948" y="4956048"/>
              <a:ext cx="74930" cy="1257300"/>
            </a:xfrm>
            <a:custGeom>
              <a:avLst/>
              <a:gdLst/>
              <a:ahLst/>
              <a:cxnLst/>
              <a:rect l="l" t="t" r="r" b="b"/>
              <a:pathLst>
                <a:path w="74929" h="1257300">
                  <a:moveTo>
                    <a:pt x="0" y="1257300"/>
                  </a:moveTo>
                  <a:lnTo>
                    <a:pt x="74675" y="1257300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25730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4" name="object 464"/>
            <p:cNvSpPr/>
            <p:nvPr/>
          </p:nvSpPr>
          <p:spPr>
            <a:xfrm>
              <a:off x="9698735" y="5013960"/>
              <a:ext cx="73660" cy="1199515"/>
            </a:xfrm>
            <a:custGeom>
              <a:avLst/>
              <a:gdLst/>
              <a:ahLst/>
              <a:cxnLst/>
              <a:rect l="l" t="t" r="r" b="b"/>
              <a:pathLst>
                <a:path w="73659" h="1199514">
                  <a:moveTo>
                    <a:pt x="73151" y="0"/>
                  </a:moveTo>
                  <a:lnTo>
                    <a:pt x="0" y="0"/>
                  </a:lnTo>
                  <a:lnTo>
                    <a:pt x="0" y="1199388"/>
                  </a:lnTo>
                  <a:lnTo>
                    <a:pt x="73151" y="1199388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5" name="object 465"/>
            <p:cNvSpPr/>
            <p:nvPr/>
          </p:nvSpPr>
          <p:spPr>
            <a:xfrm>
              <a:off x="9698735" y="5013960"/>
              <a:ext cx="73660" cy="1199515"/>
            </a:xfrm>
            <a:custGeom>
              <a:avLst/>
              <a:gdLst/>
              <a:ahLst/>
              <a:cxnLst/>
              <a:rect l="l" t="t" r="r" b="b"/>
              <a:pathLst>
                <a:path w="73659" h="1199514">
                  <a:moveTo>
                    <a:pt x="0" y="1199388"/>
                  </a:moveTo>
                  <a:lnTo>
                    <a:pt x="73151" y="1199388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1199388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6" name="object 466"/>
            <p:cNvSpPr/>
            <p:nvPr/>
          </p:nvSpPr>
          <p:spPr>
            <a:xfrm>
              <a:off x="9906000" y="5071872"/>
              <a:ext cx="73660" cy="1141730"/>
            </a:xfrm>
            <a:custGeom>
              <a:avLst/>
              <a:gdLst/>
              <a:ahLst/>
              <a:cxnLst/>
              <a:rect l="l" t="t" r="r" b="b"/>
              <a:pathLst>
                <a:path w="73659" h="1141729">
                  <a:moveTo>
                    <a:pt x="73151" y="0"/>
                  </a:moveTo>
                  <a:lnTo>
                    <a:pt x="0" y="0"/>
                  </a:lnTo>
                  <a:lnTo>
                    <a:pt x="0" y="1141476"/>
                  </a:lnTo>
                  <a:lnTo>
                    <a:pt x="73151" y="1141476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7" name="object 467"/>
            <p:cNvSpPr/>
            <p:nvPr/>
          </p:nvSpPr>
          <p:spPr>
            <a:xfrm>
              <a:off x="9906000" y="5071872"/>
              <a:ext cx="73660" cy="1141730"/>
            </a:xfrm>
            <a:custGeom>
              <a:avLst/>
              <a:gdLst/>
              <a:ahLst/>
              <a:cxnLst/>
              <a:rect l="l" t="t" r="r" b="b"/>
              <a:pathLst>
                <a:path w="73659" h="1141729">
                  <a:moveTo>
                    <a:pt x="0" y="1141476"/>
                  </a:moveTo>
                  <a:lnTo>
                    <a:pt x="73151" y="1141476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114147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8" name="object 468"/>
            <p:cNvSpPr/>
            <p:nvPr/>
          </p:nvSpPr>
          <p:spPr>
            <a:xfrm>
              <a:off x="10113264" y="5175504"/>
              <a:ext cx="74930" cy="1038225"/>
            </a:xfrm>
            <a:custGeom>
              <a:avLst/>
              <a:gdLst/>
              <a:ahLst/>
              <a:cxnLst/>
              <a:rect l="l" t="t" r="r" b="b"/>
              <a:pathLst>
                <a:path w="74929" h="1038225">
                  <a:moveTo>
                    <a:pt x="74675" y="0"/>
                  </a:moveTo>
                  <a:lnTo>
                    <a:pt x="0" y="0"/>
                  </a:lnTo>
                  <a:lnTo>
                    <a:pt x="0" y="1037844"/>
                  </a:lnTo>
                  <a:lnTo>
                    <a:pt x="74675" y="1037844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9" name="object 469"/>
            <p:cNvSpPr/>
            <p:nvPr/>
          </p:nvSpPr>
          <p:spPr>
            <a:xfrm>
              <a:off x="10113264" y="5175504"/>
              <a:ext cx="74930" cy="1038225"/>
            </a:xfrm>
            <a:custGeom>
              <a:avLst/>
              <a:gdLst/>
              <a:ahLst/>
              <a:cxnLst/>
              <a:rect l="l" t="t" r="r" b="b"/>
              <a:pathLst>
                <a:path w="74929" h="1038225">
                  <a:moveTo>
                    <a:pt x="0" y="1037844"/>
                  </a:moveTo>
                  <a:lnTo>
                    <a:pt x="74675" y="103784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103784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0" name="object 470"/>
            <p:cNvSpPr/>
            <p:nvPr/>
          </p:nvSpPr>
          <p:spPr>
            <a:xfrm>
              <a:off x="10320528" y="5312663"/>
              <a:ext cx="74930" cy="901065"/>
            </a:xfrm>
            <a:custGeom>
              <a:avLst/>
              <a:gdLst/>
              <a:ahLst/>
              <a:cxnLst/>
              <a:rect l="l" t="t" r="r" b="b"/>
              <a:pathLst>
                <a:path w="74929" h="901064">
                  <a:moveTo>
                    <a:pt x="74675" y="0"/>
                  </a:moveTo>
                  <a:lnTo>
                    <a:pt x="0" y="0"/>
                  </a:lnTo>
                  <a:lnTo>
                    <a:pt x="0" y="900684"/>
                  </a:lnTo>
                  <a:lnTo>
                    <a:pt x="74675" y="900684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1" name="object 471"/>
            <p:cNvSpPr/>
            <p:nvPr/>
          </p:nvSpPr>
          <p:spPr>
            <a:xfrm>
              <a:off x="10320528" y="5312663"/>
              <a:ext cx="74930" cy="901065"/>
            </a:xfrm>
            <a:custGeom>
              <a:avLst/>
              <a:gdLst/>
              <a:ahLst/>
              <a:cxnLst/>
              <a:rect l="l" t="t" r="r" b="b"/>
              <a:pathLst>
                <a:path w="74929" h="901064">
                  <a:moveTo>
                    <a:pt x="0" y="900684"/>
                  </a:moveTo>
                  <a:lnTo>
                    <a:pt x="74675" y="900684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90068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2" name="object 472"/>
            <p:cNvSpPr/>
            <p:nvPr/>
          </p:nvSpPr>
          <p:spPr>
            <a:xfrm>
              <a:off x="10529315" y="5475732"/>
              <a:ext cx="73660" cy="737870"/>
            </a:xfrm>
            <a:custGeom>
              <a:avLst/>
              <a:gdLst/>
              <a:ahLst/>
              <a:cxnLst/>
              <a:rect l="l" t="t" r="r" b="b"/>
              <a:pathLst>
                <a:path w="73659" h="737870">
                  <a:moveTo>
                    <a:pt x="73151" y="0"/>
                  </a:moveTo>
                  <a:lnTo>
                    <a:pt x="0" y="0"/>
                  </a:lnTo>
                  <a:lnTo>
                    <a:pt x="0" y="737616"/>
                  </a:lnTo>
                  <a:lnTo>
                    <a:pt x="73151" y="737616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3" name="object 473"/>
            <p:cNvSpPr/>
            <p:nvPr/>
          </p:nvSpPr>
          <p:spPr>
            <a:xfrm>
              <a:off x="10529315" y="5475732"/>
              <a:ext cx="73660" cy="737870"/>
            </a:xfrm>
            <a:custGeom>
              <a:avLst/>
              <a:gdLst/>
              <a:ahLst/>
              <a:cxnLst/>
              <a:rect l="l" t="t" r="r" b="b"/>
              <a:pathLst>
                <a:path w="73659" h="737870">
                  <a:moveTo>
                    <a:pt x="0" y="737616"/>
                  </a:moveTo>
                  <a:lnTo>
                    <a:pt x="73151" y="737616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737616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4" name="object 474"/>
            <p:cNvSpPr/>
            <p:nvPr/>
          </p:nvSpPr>
          <p:spPr>
            <a:xfrm>
              <a:off x="10736579" y="5672327"/>
              <a:ext cx="73660" cy="541020"/>
            </a:xfrm>
            <a:custGeom>
              <a:avLst/>
              <a:gdLst/>
              <a:ahLst/>
              <a:cxnLst/>
              <a:rect l="l" t="t" r="r" b="b"/>
              <a:pathLst>
                <a:path w="73659" h="541020">
                  <a:moveTo>
                    <a:pt x="73151" y="0"/>
                  </a:moveTo>
                  <a:lnTo>
                    <a:pt x="0" y="0"/>
                  </a:lnTo>
                  <a:lnTo>
                    <a:pt x="0" y="541020"/>
                  </a:lnTo>
                  <a:lnTo>
                    <a:pt x="73151" y="541020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5" name="object 475"/>
            <p:cNvSpPr/>
            <p:nvPr/>
          </p:nvSpPr>
          <p:spPr>
            <a:xfrm>
              <a:off x="10736579" y="5672327"/>
              <a:ext cx="73660" cy="541020"/>
            </a:xfrm>
            <a:custGeom>
              <a:avLst/>
              <a:gdLst/>
              <a:ahLst/>
              <a:cxnLst/>
              <a:rect l="l" t="t" r="r" b="b"/>
              <a:pathLst>
                <a:path w="73659" h="541020">
                  <a:moveTo>
                    <a:pt x="0" y="541020"/>
                  </a:moveTo>
                  <a:lnTo>
                    <a:pt x="73151" y="541020"/>
                  </a:lnTo>
                  <a:lnTo>
                    <a:pt x="73151" y="0"/>
                  </a:lnTo>
                  <a:lnTo>
                    <a:pt x="0" y="0"/>
                  </a:lnTo>
                  <a:lnTo>
                    <a:pt x="0" y="5410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6" name="object 476"/>
            <p:cNvSpPr/>
            <p:nvPr/>
          </p:nvSpPr>
          <p:spPr>
            <a:xfrm>
              <a:off x="10943844" y="5913120"/>
              <a:ext cx="74930" cy="300355"/>
            </a:xfrm>
            <a:custGeom>
              <a:avLst/>
              <a:gdLst/>
              <a:ahLst/>
              <a:cxnLst/>
              <a:rect l="l" t="t" r="r" b="b"/>
              <a:pathLst>
                <a:path w="74929" h="300354">
                  <a:moveTo>
                    <a:pt x="74675" y="0"/>
                  </a:moveTo>
                  <a:lnTo>
                    <a:pt x="0" y="0"/>
                  </a:lnTo>
                  <a:lnTo>
                    <a:pt x="0" y="300227"/>
                  </a:lnTo>
                  <a:lnTo>
                    <a:pt x="74675" y="300227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7" name="object 477"/>
            <p:cNvSpPr/>
            <p:nvPr/>
          </p:nvSpPr>
          <p:spPr>
            <a:xfrm>
              <a:off x="10943844" y="5913120"/>
              <a:ext cx="74930" cy="300355"/>
            </a:xfrm>
            <a:custGeom>
              <a:avLst/>
              <a:gdLst/>
              <a:ahLst/>
              <a:cxnLst/>
              <a:rect l="l" t="t" r="r" b="b"/>
              <a:pathLst>
                <a:path w="74929" h="300354">
                  <a:moveTo>
                    <a:pt x="0" y="300227"/>
                  </a:moveTo>
                  <a:lnTo>
                    <a:pt x="74675" y="300227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300227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8" name="object 478"/>
            <p:cNvSpPr/>
            <p:nvPr/>
          </p:nvSpPr>
          <p:spPr>
            <a:xfrm>
              <a:off x="11151108" y="6114288"/>
              <a:ext cx="74930" cy="99060"/>
            </a:xfrm>
            <a:custGeom>
              <a:avLst/>
              <a:gdLst/>
              <a:ahLst/>
              <a:cxnLst/>
              <a:rect l="l" t="t" r="r" b="b"/>
              <a:pathLst>
                <a:path w="74929" h="99060">
                  <a:moveTo>
                    <a:pt x="74675" y="0"/>
                  </a:moveTo>
                  <a:lnTo>
                    <a:pt x="0" y="0"/>
                  </a:lnTo>
                  <a:lnTo>
                    <a:pt x="0" y="99060"/>
                  </a:lnTo>
                  <a:lnTo>
                    <a:pt x="74675" y="99060"/>
                  </a:lnTo>
                  <a:lnTo>
                    <a:pt x="746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9" name="object 479"/>
            <p:cNvSpPr/>
            <p:nvPr/>
          </p:nvSpPr>
          <p:spPr>
            <a:xfrm>
              <a:off x="11151108" y="6114288"/>
              <a:ext cx="74930" cy="99060"/>
            </a:xfrm>
            <a:custGeom>
              <a:avLst/>
              <a:gdLst/>
              <a:ahLst/>
              <a:cxnLst/>
              <a:rect l="l" t="t" r="r" b="b"/>
              <a:pathLst>
                <a:path w="74929" h="99060">
                  <a:moveTo>
                    <a:pt x="0" y="99060"/>
                  </a:moveTo>
                  <a:lnTo>
                    <a:pt x="74675" y="99060"/>
                  </a:lnTo>
                  <a:lnTo>
                    <a:pt x="74675" y="0"/>
                  </a:lnTo>
                  <a:lnTo>
                    <a:pt x="0" y="0"/>
                  </a:lnTo>
                  <a:lnTo>
                    <a:pt x="0" y="9906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0" name="object 480"/>
            <p:cNvSpPr/>
            <p:nvPr/>
          </p:nvSpPr>
          <p:spPr>
            <a:xfrm>
              <a:off x="6438900" y="3983736"/>
              <a:ext cx="4815840" cy="2269490"/>
            </a:xfrm>
            <a:custGeom>
              <a:avLst/>
              <a:gdLst/>
              <a:ahLst/>
              <a:cxnLst/>
              <a:rect l="l" t="t" r="r" b="b"/>
              <a:pathLst>
                <a:path w="4815840" h="2269490">
                  <a:moveTo>
                    <a:pt x="41148" y="2229612"/>
                  </a:moveTo>
                  <a:lnTo>
                    <a:pt x="41148" y="0"/>
                  </a:lnTo>
                </a:path>
                <a:path w="4815840" h="2269490">
                  <a:moveTo>
                    <a:pt x="0" y="2229612"/>
                  </a:moveTo>
                  <a:lnTo>
                    <a:pt x="41148" y="2229612"/>
                  </a:lnTo>
                </a:path>
                <a:path w="4815840" h="2269490">
                  <a:moveTo>
                    <a:pt x="0" y="2057400"/>
                  </a:moveTo>
                  <a:lnTo>
                    <a:pt x="41148" y="2057400"/>
                  </a:lnTo>
                </a:path>
                <a:path w="4815840" h="2269490">
                  <a:moveTo>
                    <a:pt x="0" y="1886712"/>
                  </a:moveTo>
                  <a:lnTo>
                    <a:pt x="41148" y="1886712"/>
                  </a:lnTo>
                </a:path>
                <a:path w="4815840" h="2269490">
                  <a:moveTo>
                    <a:pt x="0" y="1714500"/>
                  </a:moveTo>
                  <a:lnTo>
                    <a:pt x="41148" y="1714500"/>
                  </a:lnTo>
                </a:path>
                <a:path w="4815840" h="2269490">
                  <a:moveTo>
                    <a:pt x="0" y="1543811"/>
                  </a:moveTo>
                  <a:lnTo>
                    <a:pt x="41148" y="1543811"/>
                  </a:lnTo>
                </a:path>
                <a:path w="4815840" h="2269490">
                  <a:moveTo>
                    <a:pt x="0" y="1371600"/>
                  </a:moveTo>
                  <a:lnTo>
                    <a:pt x="41148" y="1371600"/>
                  </a:lnTo>
                </a:path>
                <a:path w="4815840" h="2269490">
                  <a:moveTo>
                    <a:pt x="0" y="1200912"/>
                  </a:moveTo>
                  <a:lnTo>
                    <a:pt x="41148" y="1200912"/>
                  </a:lnTo>
                </a:path>
                <a:path w="4815840" h="2269490">
                  <a:moveTo>
                    <a:pt x="0" y="1028700"/>
                  </a:moveTo>
                  <a:lnTo>
                    <a:pt x="41148" y="1028700"/>
                  </a:lnTo>
                </a:path>
                <a:path w="4815840" h="2269490">
                  <a:moveTo>
                    <a:pt x="0" y="856488"/>
                  </a:moveTo>
                  <a:lnTo>
                    <a:pt x="41148" y="856488"/>
                  </a:lnTo>
                </a:path>
                <a:path w="4815840" h="2269490">
                  <a:moveTo>
                    <a:pt x="0" y="685800"/>
                  </a:moveTo>
                  <a:lnTo>
                    <a:pt x="41148" y="685800"/>
                  </a:lnTo>
                </a:path>
                <a:path w="4815840" h="2269490">
                  <a:moveTo>
                    <a:pt x="0" y="513588"/>
                  </a:moveTo>
                  <a:lnTo>
                    <a:pt x="41148" y="513588"/>
                  </a:lnTo>
                </a:path>
                <a:path w="4815840" h="2269490">
                  <a:moveTo>
                    <a:pt x="0" y="342900"/>
                  </a:moveTo>
                  <a:lnTo>
                    <a:pt x="41148" y="342900"/>
                  </a:lnTo>
                </a:path>
                <a:path w="4815840" h="2269490">
                  <a:moveTo>
                    <a:pt x="0" y="170687"/>
                  </a:moveTo>
                  <a:lnTo>
                    <a:pt x="41148" y="170687"/>
                  </a:lnTo>
                </a:path>
                <a:path w="4815840" h="2269490">
                  <a:moveTo>
                    <a:pt x="0" y="0"/>
                  </a:moveTo>
                  <a:lnTo>
                    <a:pt x="41148" y="0"/>
                  </a:lnTo>
                </a:path>
                <a:path w="4815840" h="2269490">
                  <a:moveTo>
                    <a:pt x="41148" y="2229612"/>
                  </a:moveTo>
                  <a:lnTo>
                    <a:pt x="4815840" y="2229612"/>
                  </a:lnTo>
                </a:path>
                <a:path w="4815840" h="2269490">
                  <a:moveTo>
                    <a:pt x="41148" y="2229612"/>
                  </a:moveTo>
                  <a:lnTo>
                    <a:pt x="41148" y="2269236"/>
                  </a:lnTo>
                </a:path>
                <a:path w="4815840" h="2269490">
                  <a:moveTo>
                    <a:pt x="248411" y="2229612"/>
                  </a:moveTo>
                  <a:lnTo>
                    <a:pt x="248411" y="2269236"/>
                  </a:lnTo>
                </a:path>
                <a:path w="4815840" h="2269490">
                  <a:moveTo>
                    <a:pt x="455675" y="2229612"/>
                  </a:moveTo>
                  <a:lnTo>
                    <a:pt x="455675" y="2269236"/>
                  </a:lnTo>
                </a:path>
                <a:path w="4815840" h="2269490">
                  <a:moveTo>
                    <a:pt x="664464" y="2229612"/>
                  </a:moveTo>
                  <a:lnTo>
                    <a:pt x="664464" y="2269236"/>
                  </a:lnTo>
                </a:path>
                <a:path w="4815840" h="2269490">
                  <a:moveTo>
                    <a:pt x="871727" y="2229612"/>
                  </a:moveTo>
                  <a:lnTo>
                    <a:pt x="871727" y="2269236"/>
                  </a:lnTo>
                </a:path>
                <a:path w="4815840" h="2269490">
                  <a:moveTo>
                    <a:pt x="1078992" y="2229612"/>
                  </a:moveTo>
                  <a:lnTo>
                    <a:pt x="1078992" y="2269236"/>
                  </a:lnTo>
                </a:path>
                <a:path w="4815840" h="2269490">
                  <a:moveTo>
                    <a:pt x="1286255" y="2229612"/>
                  </a:moveTo>
                  <a:lnTo>
                    <a:pt x="1286255" y="2269236"/>
                  </a:lnTo>
                </a:path>
                <a:path w="4815840" h="2269490">
                  <a:moveTo>
                    <a:pt x="1495044" y="2229612"/>
                  </a:moveTo>
                  <a:lnTo>
                    <a:pt x="1495044" y="2269236"/>
                  </a:lnTo>
                </a:path>
                <a:path w="4815840" h="2269490">
                  <a:moveTo>
                    <a:pt x="1702307" y="2229612"/>
                  </a:moveTo>
                  <a:lnTo>
                    <a:pt x="1702307" y="2269236"/>
                  </a:lnTo>
                </a:path>
                <a:path w="4815840" h="2269490">
                  <a:moveTo>
                    <a:pt x="1909572" y="2229612"/>
                  </a:moveTo>
                  <a:lnTo>
                    <a:pt x="1909572" y="2269236"/>
                  </a:lnTo>
                </a:path>
                <a:path w="4815840" h="2269490">
                  <a:moveTo>
                    <a:pt x="2116835" y="2229612"/>
                  </a:moveTo>
                  <a:lnTo>
                    <a:pt x="2116835" y="2269236"/>
                  </a:lnTo>
                </a:path>
                <a:path w="4815840" h="2269490">
                  <a:moveTo>
                    <a:pt x="2325624" y="2229612"/>
                  </a:moveTo>
                  <a:lnTo>
                    <a:pt x="2325624" y="2269236"/>
                  </a:lnTo>
                </a:path>
                <a:path w="4815840" h="2269490">
                  <a:moveTo>
                    <a:pt x="2532888" y="2229612"/>
                  </a:moveTo>
                  <a:lnTo>
                    <a:pt x="2532888" y="2269236"/>
                  </a:lnTo>
                </a:path>
                <a:path w="4815840" h="2269490">
                  <a:moveTo>
                    <a:pt x="2740152" y="2229612"/>
                  </a:moveTo>
                  <a:lnTo>
                    <a:pt x="2740152" y="2269236"/>
                  </a:lnTo>
                </a:path>
                <a:path w="4815840" h="2269490">
                  <a:moveTo>
                    <a:pt x="2947416" y="2229612"/>
                  </a:moveTo>
                  <a:lnTo>
                    <a:pt x="2947416" y="2269236"/>
                  </a:lnTo>
                </a:path>
                <a:path w="4815840" h="2269490">
                  <a:moveTo>
                    <a:pt x="3154679" y="2229612"/>
                  </a:moveTo>
                  <a:lnTo>
                    <a:pt x="3154679" y="2269236"/>
                  </a:lnTo>
                </a:path>
                <a:path w="4815840" h="2269490">
                  <a:moveTo>
                    <a:pt x="3363468" y="2229612"/>
                  </a:moveTo>
                  <a:lnTo>
                    <a:pt x="3363468" y="2269236"/>
                  </a:lnTo>
                </a:path>
                <a:path w="4815840" h="2269490">
                  <a:moveTo>
                    <a:pt x="3570731" y="2229612"/>
                  </a:moveTo>
                  <a:lnTo>
                    <a:pt x="3570731" y="2269236"/>
                  </a:lnTo>
                </a:path>
                <a:path w="4815840" h="2269490">
                  <a:moveTo>
                    <a:pt x="3777996" y="2229612"/>
                  </a:moveTo>
                  <a:lnTo>
                    <a:pt x="3777996" y="2269236"/>
                  </a:lnTo>
                </a:path>
                <a:path w="4815840" h="2269490">
                  <a:moveTo>
                    <a:pt x="3985259" y="2229612"/>
                  </a:moveTo>
                  <a:lnTo>
                    <a:pt x="3985259" y="2269236"/>
                  </a:lnTo>
                </a:path>
                <a:path w="4815840" h="2269490">
                  <a:moveTo>
                    <a:pt x="4194048" y="2229612"/>
                  </a:moveTo>
                  <a:lnTo>
                    <a:pt x="4194048" y="2269236"/>
                  </a:lnTo>
                </a:path>
                <a:path w="4815840" h="2269490">
                  <a:moveTo>
                    <a:pt x="4401311" y="2229612"/>
                  </a:moveTo>
                  <a:lnTo>
                    <a:pt x="4401311" y="2269236"/>
                  </a:lnTo>
                </a:path>
                <a:path w="4815840" h="2269490">
                  <a:moveTo>
                    <a:pt x="4608576" y="2229612"/>
                  </a:moveTo>
                  <a:lnTo>
                    <a:pt x="4608576" y="2269236"/>
                  </a:lnTo>
                </a:path>
                <a:path w="4815840" h="2269490">
                  <a:moveTo>
                    <a:pt x="4815840" y="2229612"/>
                  </a:moveTo>
                  <a:lnTo>
                    <a:pt x="4815840" y="2269236"/>
                  </a:lnTo>
                </a:path>
              </a:pathLst>
            </a:custGeom>
            <a:ln w="6096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1" name="object 481"/>
            <p:cNvSpPr/>
            <p:nvPr/>
          </p:nvSpPr>
          <p:spPr>
            <a:xfrm>
              <a:off x="6551676" y="4000500"/>
              <a:ext cx="1094740" cy="746760"/>
            </a:xfrm>
            <a:custGeom>
              <a:avLst/>
              <a:gdLst/>
              <a:ahLst/>
              <a:cxnLst/>
              <a:rect l="l" t="t" r="r" b="b"/>
              <a:pathLst>
                <a:path w="1094740" h="746760">
                  <a:moveTo>
                    <a:pt x="0" y="746760"/>
                  </a:moveTo>
                  <a:lnTo>
                    <a:pt x="1094231" y="746760"/>
                  </a:lnTo>
                  <a:lnTo>
                    <a:pt x="1094231" y="0"/>
                  </a:lnTo>
                  <a:lnTo>
                    <a:pt x="0" y="0"/>
                  </a:lnTo>
                  <a:lnTo>
                    <a:pt x="0" y="746760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2" name="object 482"/>
            <p:cNvSpPr/>
            <p:nvPr/>
          </p:nvSpPr>
          <p:spPr>
            <a:xfrm>
              <a:off x="6633971" y="4076700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4" h="68579">
                  <a:moveTo>
                    <a:pt x="70103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70103" y="68580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3" name="object 483"/>
            <p:cNvSpPr/>
            <p:nvPr/>
          </p:nvSpPr>
          <p:spPr>
            <a:xfrm>
              <a:off x="6633971" y="4076700"/>
              <a:ext cx="70485" cy="68580"/>
            </a:xfrm>
            <a:custGeom>
              <a:avLst/>
              <a:gdLst/>
              <a:ahLst/>
              <a:cxnLst/>
              <a:rect l="l" t="t" r="r" b="b"/>
              <a:pathLst>
                <a:path w="70484" h="68579">
                  <a:moveTo>
                    <a:pt x="0" y="68580"/>
                  </a:moveTo>
                  <a:lnTo>
                    <a:pt x="70103" y="68580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6858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4" name="object 484"/>
            <p:cNvSpPr/>
            <p:nvPr/>
          </p:nvSpPr>
          <p:spPr>
            <a:xfrm>
              <a:off x="6633971" y="4448556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70103" y="0"/>
                  </a:moveTo>
                  <a:lnTo>
                    <a:pt x="0" y="0"/>
                  </a:lnTo>
                  <a:lnTo>
                    <a:pt x="0" y="70104"/>
                  </a:lnTo>
                  <a:lnTo>
                    <a:pt x="70103" y="70104"/>
                  </a:lnTo>
                  <a:lnTo>
                    <a:pt x="70103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5" name="object 485"/>
            <p:cNvSpPr/>
            <p:nvPr/>
          </p:nvSpPr>
          <p:spPr>
            <a:xfrm>
              <a:off x="6633971" y="4448556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70104"/>
                  </a:moveTo>
                  <a:lnTo>
                    <a:pt x="70103" y="70104"/>
                  </a:lnTo>
                  <a:lnTo>
                    <a:pt x="70103" y="0"/>
                  </a:lnTo>
                  <a:lnTo>
                    <a:pt x="0" y="0"/>
                  </a:lnTo>
                  <a:lnTo>
                    <a:pt x="0" y="70104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86" name="object 486"/>
          <p:cNvSpPr/>
          <p:nvPr/>
        </p:nvSpPr>
        <p:spPr>
          <a:xfrm>
            <a:off x="7942154" y="4745735"/>
            <a:ext cx="499110" cy="0"/>
          </a:xfrm>
          <a:custGeom>
            <a:avLst/>
            <a:gdLst/>
            <a:ahLst/>
            <a:cxnLst/>
            <a:rect l="l" t="t" r="r" b="b"/>
            <a:pathLst>
              <a:path w="665479">
                <a:moveTo>
                  <a:pt x="0" y="0"/>
                </a:moveTo>
                <a:lnTo>
                  <a:pt x="665200" y="0"/>
                </a:lnTo>
              </a:path>
            </a:pathLst>
          </a:custGeom>
          <a:ln w="6096">
            <a:solidFill>
              <a:srgbClr val="BEBEBE"/>
            </a:solidFill>
            <a:prstDash val="sysDash"/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7164571" y="3845051"/>
            <a:ext cx="1276826" cy="0"/>
          </a:xfrm>
          <a:custGeom>
            <a:avLst/>
            <a:gdLst/>
            <a:ahLst/>
            <a:cxnLst/>
            <a:rect l="l" t="t" r="r" b="b"/>
            <a:pathLst>
              <a:path w="1702434">
                <a:moveTo>
                  <a:pt x="0" y="0"/>
                </a:moveTo>
                <a:lnTo>
                  <a:pt x="1701977" y="0"/>
                </a:lnTo>
              </a:path>
            </a:pathLst>
          </a:custGeom>
          <a:ln w="6096">
            <a:solidFill>
              <a:srgbClr val="BEBEBE"/>
            </a:solidFill>
            <a:prstDash val="sysDash"/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88" name="object 488"/>
          <p:cNvSpPr txBox="1"/>
          <p:nvPr/>
        </p:nvSpPr>
        <p:spPr>
          <a:xfrm>
            <a:off x="3961314" y="3752584"/>
            <a:ext cx="821055" cy="1806585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R="3810" algn="r" defTabSz="685800">
              <a:spcBef>
                <a:spcPts val="188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13%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12%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3810" algn="r" defTabSz="685800">
              <a:spcBef>
                <a:spcPts val="116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  <a:tabLst>
                <a:tab pos="551498" algn="l"/>
                <a:tab pos="684848" algn="l"/>
              </a:tabLst>
            </a:pPr>
            <a:r>
              <a:rPr sz="750" u="dash" kern="0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	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9%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8%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7%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6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6%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5%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4%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3%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3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1%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R="4286" algn="r" defTabSz="685800">
              <a:spcBef>
                <a:spcPts val="116"/>
              </a:spcBef>
            </a:pP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0%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4905184" y="5564200"/>
            <a:ext cx="3517106" cy="12455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>
              <a:spcBef>
                <a:spcPts val="71"/>
              </a:spcBef>
              <a:tabLst>
                <a:tab pos="164783" algn="l"/>
                <a:tab pos="320516" algn="l"/>
                <a:tab pos="476250" algn="l"/>
                <a:tab pos="631983" algn="l"/>
                <a:tab pos="787718" algn="l"/>
                <a:tab pos="943451" algn="l"/>
                <a:tab pos="1099185" algn="l"/>
                <a:tab pos="1254919" algn="l"/>
                <a:tab pos="1410653" algn="l"/>
              </a:tabLst>
            </a:pP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0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1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2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3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4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6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7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r>
              <a:rPr sz="750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8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	9</a:t>
            </a:r>
            <a:r>
              <a:rPr sz="750" kern="0" spc="143" dirty="0">
                <a:solidFill>
                  <a:sysClr val="windowText" lastClr="000000"/>
                </a:solidFill>
                <a:latin typeface="Calibri"/>
                <a:cs typeface="Calibri"/>
              </a:rPr>
              <a:t> 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10</a:t>
            </a:r>
            <a:r>
              <a:rPr sz="750" kern="0" spc="281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11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12</a:t>
            </a:r>
            <a:r>
              <a:rPr sz="750" kern="0" spc="28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13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14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15</a:t>
            </a:r>
            <a:r>
              <a:rPr sz="750" kern="0" spc="28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16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17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18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19</a:t>
            </a:r>
            <a:r>
              <a:rPr sz="750" kern="0" spc="28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21</a:t>
            </a:r>
            <a:r>
              <a:rPr sz="750" kern="0" spc="27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22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90" name="object 490"/>
          <p:cNvSpPr txBox="1"/>
          <p:nvPr/>
        </p:nvSpPr>
        <p:spPr>
          <a:xfrm>
            <a:off x="5212366" y="3656743"/>
            <a:ext cx="2677001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ОБЩЕСТВОЗНАНИЕ.</a:t>
            </a:r>
            <a:r>
              <a:rPr sz="900" b="1" kern="0" spc="-3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ВПР-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2024.</a:t>
            </a:r>
            <a:r>
              <a:rPr sz="900" b="1" kern="0" spc="-26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8</a:t>
            </a:r>
            <a:r>
              <a:rPr sz="900" b="1" kern="0" spc="-15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класс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(макс.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балл</a:t>
            </a:r>
            <a:r>
              <a:rPr sz="900" b="1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22)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91" name="object 491"/>
          <p:cNvSpPr txBox="1"/>
          <p:nvPr/>
        </p:nvSpPr>
        <p:spPr>
          <a:xfrm>
            <a:off x="5042345" y="3863149"/>
            <a:ext cx="645795" cy="528927"/>
          </a:xfrm>
          <a:prstGeom prst="rect">
            <a:avLst/>
          </a:prstGeom>
        </p:spPr>
        <p:txBody>
          <a:bodyPr vert="horz" wrap="square" lIns="0" tIns="6668" rIns="0" bIns="0" rtlCol="0">
            <a:spAutoFit/>
          </a:bodyPr>
          <a:lstStyle/>
          <a:p>
            <a:pPr marL="9525" marR="195739" defTabSz="685800">
              <a:lnSpc>
                <a:spcPct val="102000"/>
              </a:lnSpc>
              <a:spcBef>
                <a:spcPts val="53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Бумажный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422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 191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9525" marR="3810" defTabSz="685800">
              <a:lnSpc>
                <a:spcPct val="102000"/>
              </a:lnSpc>
              <a:spcBef>
                <a:spcPts val="371"/>
              </a:spcBef>
            </a:pPr>
            <a:r>
              <a:rPr sz="750" kern="0" spc="-8" dirty="0">
                <a:solidFill>
                  <a:sysClr val="windowText" lastClr="000000"/>
                </a:solidFill>
                <a:latin typeface="Calibri"/>
                <a:cs typeface="Calibri"/>
              </a:rPr>
              <a:t>Компьютерный </a:t>
            </a:r>
            <a:r>
              <a:rPr sz="750" kern="0" dirty="0">
                <a:solidFill>
                  <a:sysClr val="windowText" lastClr="000000"/>
                </a:solidFill>
                <a:latin typeface="Calibri"/>
                <a:cs typeface="Calibri"/>
              </a:rPr>
              <a:t>42</a:t>
            </a:r>
            <a:r>
              <a:rPr sz="750" kern="0" spc="-23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750" kern="0" spc="-19" dirty="0">
                <a:solidFill>
                  <a:sysClr val="windowText" lastClr="000000"/>
                </a:solidFill>
                <a:latin typeface="Calibri"/>
                <a:cs typeface="Calibri"/>
              </a:rPr>
              <a:t>309</a:t>
            </a:r>
            <a:endParaRPr sz="75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92" name="object 492"/>
          <p:cNvSpPr txBox="1"/>
          <p:nvPr/>
        </p:nvSpPr>
        <p:spPr>
          <a:xfrm>
            <a:off x="6096952" y="3847624"/>
            <a:ext cx="239649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defTabSz="685800">
              <a:spcBef>
                <a:spcPts val="75"/>
              </a:spcBef>
              <a:tabLst>
                <a:tab pos="927735" algn="l"/>
                <a:tab pos="2367439" algn="l"/>
              </a:tabLst>
            </a:pPr>
            <a:r>
              <a:rPr sz="1350" b="1" kern="0" baseline="-6944" dirty="0">
                <a:solidFill>
                  <a:sysClr val="windowText" lastClr="000000"/>
                </a:solidFill>
                <a:latin typeface="Calibri"/>
                <a:cs typeface="Calibri"/>
              </a:rPr>
              <a:t>3 </a:t>
            </a:r>
            <a:r>
              <a:rPr sz="1350" b="1" u="dash" kern="0" baseline="-6944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	</a:t>
            </a:r>
            <a:r>
              <a:rPr sz="1350" b="1" kern="0" spc="563" baseline="-6944" dirty="0">
                <a:solidFill>
                  <a:sysClr val="windowText" lastClr="000000"/>
                </a:solidFill>
                <a:latin typeface="Calibri"/>
                <a:cs typeface="Calibri"/>
              </a:rPr>
              <a:t> </a:t>
            </a:r>
            <a:r>
              <a:rPr sz="900" b="1" kern="0" dirty="0">
                <a:solidFill>
                  <a:sysClr val="windowText" lastClr="000000"/>
                </a:solidFill>
                <a:latin typeface="Calibri"/>
                <a:cs typeface="Calibri"/>
              </a:rPr>
              <a:t>4 </a:t>
            </a:r>
            <a:r>
              <a:rPr sz="900" b="1" u="dash" kern="0" dirty="0">
                <a:solidFill>
                  <a:sysClr val="windowText" lastClr="000000"/>
                </a:solidFill>
                <a:uFill>
                  <a:solidFill>
                    <a:srgbClr val="BEBEBE"/>
                  </a:solidFill>
                </a:uFill>
                <a:latin typeface="Calibri"/>
                <a:cs typeface="Calibri"/>
              </a:rPr>
              <a:t>	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493" name="object 493"/>
          <p:cNvSpPr txBox="1"/>
          <p:nvPr/>
        </p:nvSpPr>
        <p:spPr>
          <a:xfrm>
            <a:off x="7839265" y="4672680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38" dirty="0">
                <a:solidFill>
                  <a:sysClr val="windowText" lastClr="000000"/>
                </a:solidFill>
                <a:latin typeface="Calibri"/>
                <a:cs typeface="Calibri"/>
              </a:rPr>
              <a:t>5</a:t>
            </a:r>
            <a:endParaRPr sz="900" kern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pic>
        <p:nvPicPr>
          <p:cNvPr id="494" name="Рисунок 4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23" y="-27900"/>
            <a:ext cx="8894835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44229"/>
            <a:ext cx="7992888" cy="313932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Общие положения:</a:t>
            </a:r>
          </a:p>
          <a:p>
            <a:pPr algn="just"/>
            <a:endParaRPr lang="ru-RU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</a:t>
            </a:r>
            <a:r>
              <a:rPr lang="ru-RU" b="1" dirty="0" smtClean="0">
                <a:ln w="10541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ответственный организатор в ОО организует проведение ВПР </a:t>
            </a:r>
            <a:r>
              <a:rPr lang="ru-RU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конкретных классах по конкретным предметам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соответствии с информацией о распределении предметов; </a:t>
            </a:r>
          </a:p>
          <a:p>
            <a:pPr algn="just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формы сбора результатов заполняет и загружает в ЛК ГИС ФИС ОКО ответственный организатор в ОО (при необходимости с помощью технического специалиста), </a:t>
            </a:r>
            <a:r>
              <a:rPr lang="ru-RU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педагогические работники, преподающие учебные предметы, не привлекаются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к заполнению электронных форм сбора результатов и электронных протоколов.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827584" y="3776662"/>
            <a:ext cx="7920880" cy="2031325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совершенствованию проведения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меняется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загрузки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новой технологии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ВПР будут загружаться через программу «Адаптер». Апробацию данной программы ОО прошли осенью. При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ВПР в 2025 году будут доступны и прежние способы загрузки результатов ВПР. В дальнейшем старый способ загрузки файлов с результатами ВПР через личный кабинет образовательной организации будет выводиться из эксплуатации.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4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71676"/>
            <a:ext cx="7776864" cy="480131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Общие положения:</a:t>
            </a:r>
          </a:p>
          <a:p>
            <a:pPr algn="just"/>
            <a:endParaRPr lang="ru-RU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соответствии с пунктом 16 Правил обучающиеся образовательных организаций, указанных в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пункте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7 Правил, в течение одного учебного года принимают участие </a:t>
            </a:r>
            <a:r>
              <a:rPr lang="ru-RU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более чем в одном </a:t>
            </a:r>
            <a:r>
              <a:rPr lang="ru-RU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исследовании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- ВПР, национальных исследованиях или международных исследованиях; 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ВПР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 уровне начального общего образования проводятся по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 учебным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предметам;</a:t>
            </a:r>
          </a:p>
          <a:p>
            <a:pPr algn="just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ВПР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 уровне основного общего и среднего общего образования проводятся по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 учебным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предметам;</a:t>
            </a:r>
          </a:p>
          <a:p>
            <a:pPr algn="just"/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образовательные организации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могут использовать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мероприятия по оценке качества образования как мероприятия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текущего контроля успеваемости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 промежуточной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аттестации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1694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5856" y="490084"/>
            <a:ext cx="5283160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1175861">
              <a:spcBef>
                <a:spcPts val="75"/>
              </a:spcBef>
            </a:pPr>
            <a:r>
              <a:rPr spc="-4" dirty="0">
                <a:latin typeface="Times New Roman" pitchFamily="18" charset="0"/>
                <a:cs typeface="Times New Roman" pitchFamily="18" charset="0"/>
              </a:rPr>
              <a:t>СПЕЦИАЛИСТЫ,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11" dirty="0">
                <a:latin typeface="Times New Roman" pitchFamily="18" charset="0"/>
                <a:cs typeface="Times New Roman" pitchFamily="18" charset="0"/>
              </a:rPr>
              <a:t>УЧАСТВУЮЩИЕ</a:t>
            </a:r>
            <a:r>
              <a:rPr spc="-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pc="-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" dirty="0">
                <a:latin typeface="Times New Roman" pitchFamily="18" charset="0"/>
                <a:cs typeface="Times New Roman" pitchFamily="18" charset="0"/>
              </a:rPr>
              <a:t>ПРОВЕДЕНИИ</a:t>
            </a:r>
            <a:r>
              <a:rPr spc="-2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ВПР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880682" y="1484787"/>
            <a:ext cx="3907342" cy="3861474"/>
            <a:chOff x="848295" y="1241235"/>
            <a:chExt cx="3645695" cy="3861474"/>
          </a:xfrm>
        </p:grpSpPr>
        <p:sp>
          <p:nvSpPr>
            <p:cNvPr id="3" name="object 3"/>
            <p:cNvSpPr txBox="1"/>
            <p:nvPr/>
          </p:nvSpPr>
          <p:spPr>
            <a:xfrm>
              <a:off x="849725" y="1241235"/>
              <a:ext cx="3644265" cy="3861474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marL="832009" marR="809625" indent="185738" defTabSz="685800">
                <a:spcBef>
                  <a:spcPts val="71"/>
                </a:spcBef>
              </a:pPr>
              <a:r>
                <a:rPr sz="1500" b="1" spc="-4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На</a:t>
              </a:r>
              <a:r>
                <a:rPr sz="1500" b="1" spc="-8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500" b="1" spc="-4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уровне</a:t>
              </a:r>
              <a:r>
                <a:rPr sz="1500" b="1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500" b="1" spc="-8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субъекта </a:t>
              </a:r>
              <a:r>
                <a:rPr sz="1500" b="1" spc="-4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500" b="1" spc="-11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Российской</a:t>
              </a:r>
              <a:r>
                <a:rPr sz="1500" b="1" spc="-19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500" b="1" spc="-8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Федерации</a:t>
              </a:r>
              <a:r>
                <a:rPr sz="1500" spc="-8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223838" indent="-214313" defTabSz="685800">
                <a:spcBef>
                  <a:spcPts val="472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4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Региональный</a:t>
              </a:r>
              <a:r>
                <a:rPr sz="1400" b="1" spc="-3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1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координатор</a:t>
              </a:r>
              <a:endParaRPr lang="ru-RU" sz="1400" b="1" spc="-1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72"/>
                </a:spcBef>
                <a:buFont typeface="Wingdings"/>
                <a:buChar char=""/>
                <a:tabLst>
                  <a:tab pos="223838" algn="l"/>
                </a:tabLst>
              </a:pPr>
              <a:endParaRPr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4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Муниципальные</a:t>
              </a:r>
              <a:r>
                <a:rPr sz="1400" b="1" spc="-19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1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координаторы</a:t>
              </a:r>
              <a:r>
                <a:rPr lang="ru-RU" sz="1400" b="1" spc="-1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endParaRPr lang="ru-RU" sz="900" b="1" spc="-1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4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Эксперты</a:t>
              </a:r>
              <a:r>
                <a:rPr sz="1400" b="1" spc="-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</a:t>
              </a:r>
              <a:r>
                <a:rPr sz="1400" b="1" spc="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проверке</a:t>
              </a:r>
              <a:r>
                <a:rPr sz="1400" b="1" spc="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работ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(в</a:t>
              </a:r>
              <a:r>
                <a:rPr sz="1400" b="1" spc="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рамках</a:t>
              </a:r>
              <a:r>
                <a:rPr sz="1400" b="1" spc="-19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выборочного </a:t>
              </a:r>
              <a:r>
                <a:rPr sz="1400" b="1" spc="-259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проведения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ВПР</a:t>
              </a:r>
              <a:r>
                <a:rPr sz="1400" b="1" spc="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sz="1400" b="1" spc="-1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контролем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объективности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15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результатов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4-6 и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классах</a:t>
              </a:r>
              <a:r>
                <a:rPr sz="1400" b="1" spc="-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ru-RU" sz="1400" b="1" spc="-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опыт</a:t>
              </a:r>
              <a:r>
                <a:rPr lang="ru-RU" sz="1400" b="1" spc="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преподавания соответствующего</a:t>
              </a:r>
              <a:r>
                <a:rPr lang="ru-RU" sz="1400" b="1" spc="19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предмета</a:t>
              </a:r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 </a:t>
              </a:r>
              <a:r>
                <a:rPr lang="ru-RU" sz="1400" b="1" spc="-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экспертов</a:t>
              </a:r>
              <a:r>
                <a:rPr lang="ru-RU"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ru-RU" sz="1400" b="1" spc="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участвующих </a:t>
              </a:r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проверке,</a:t>
              </a:r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1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должен</a:t>
              </a:r>
              <a:r>
                <a:rPr lang="ru-RU"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составлять </a:t>
              </a:r>
              <a:r>
                <a:rPr lang="ru-RU" sz="1400" b="1" spc="-259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</a:t>
              </a:r>
              <a:r>
                <a:rPr lang="ru-RU"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менее</a:t>
              </a:r>
              <a:r>
                <a:rPr lang="ru-RU" sz="1400" b="1" spc="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трех</a:t>
              </a:r>
              <a:r>
                <a:rPr lang="ru-RU"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spc="-19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лет</a:t>
              </a:r>
              <a:r>
                <a:rPr lang="ru-RU" sz="1400" b="1" spc="-19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endParaRPr lang="ru-RU" sz="1400" b="1" spc="-19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endPara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marR="3810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endParaRPr sz="10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848295" y="4446760"/>
              <a:ext cx="3645694" cy="655949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223838" marR="82391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4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Независимые</a:t>
              </a:r>
              <a:r>
                <a:rPr sz="1400" b="1" spc="-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1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наблюдатели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(в 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рамках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выборочного </a:t>
              </a:r>
              <a:r>
                <a:rPr sz="1400" b="1" spc="-263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проведения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ВПР</a:t>
              </a:r>
              <a:r>
                <a:rPr sz="1400" b="1" spc="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sz="1400" b="1" spc="-1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контролем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объективности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15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результатов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4-6 и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r>
                <a:rPr sz="1400" b="1" spc="-1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классах)</a:t>
              </a:r>
              <a:endParaRPr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004049" y="1340768"/>
            <a:ext cx="3888431" cy="4646616"/>
            <a:chOff x="5482902" y="1354254"/>
            <a:chExt cx="3168352" cy="4646616"/>
          </a:xfrm>
        </p:grpSpPr>
        <p:sp>
          <p:nvSpPr>
            <p:cNvPr id="5" name="object 5"/>
            <p:cNvSpPr txBox="1"/>
            <p:nvPr/>
          </p:nvSpPr>
          <p:spPr>
            <a:xfrm>
              <a:off x="5482902" y="1354254"/>
              <a:ext cx="3069768" cy="470802"/>
            </a:xfrm>
            <a:prstGeom prst="rect">
              <a:avLst/>
            </a:prstGeom>
          </p:spPr>
          <p:txBody>
            <a:bodyPr vert="horz" wrap="square" lIns="0" tIns="9049" rIns="0" bIns="0" rtlCol="0">
              <a:spAutoFit/>
            </a:bodyPr>
            <a:lstStyle/>
            <a:p>
              <a:pPr algn="ctr" defTabSz="685800">
                <a:spcBef>
                  <a:spcPts val="71"/>
                </a:spcBef>
              </a:pPr>
              <a:r>
                <a:rPr sz="1500" b="1" spc="-4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На</a:t>
              </a:r>
              <a:r>
                <a:rPr sz="1500" b="1" spc="-23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500" b="1" spc="-4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уровне</a:t>
              </a:r>
              <a:endParaRPr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685800"/>
              <a:r>
                <a:rPr sz="1500" b="1" spc="-4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образовательной</a:t>
              </a:r>
              <a:r>
                <a:rPr sz="1500" b="1" spc="-53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500" b="1" spc="-4" dirty="0">
                  <a:solidFill>
                    <a:srgbClr val="006FC0"/>
                  </a:solidFill>
                  <a:latin typeface="Times New Roman" pitchFamily="18" charset="0"/>
                  <a:cs typeface="Times New Roman" pitchFamily="18" charset="0"/>
                </a:rPr>
                <a:t>организации</a:t>
              </a:r>
              <a:r>
                <a:rPr sz="1500" spc="-4" dirty="0">
                  <a:solidFill>
                    <a:prstClr val="black"/>
                  </a:solidFill>
                  <a:latin typeface="Calibri"/>
                  <a:cs typeface="Calibri"/>
                </a:rPr>
                <a:t>:</a:t>
              </a:r>
              <a:endParaRPr sz="150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5482902" y="2033278"/>
              <a:ext cx="3168352" cy="3967592"/>
            </a:xfrm>
            <a:prstGeom prst="rect">
              <a:avLst/>
            </a:prstGeom>
          </p:spPr>
          <p:txBody>
            <a:bodyPr vert="horz" wrap="square" lIns="0" tIns="10001" rIns="0" bIns="0" rtlCol="0">
              <a:spAutoFit/>
            </a:bodyPr>
            <a:lstStyle/>
            <a:p>
              <a:pPr marL="223838" indent="-214313" defTabSz="685800">
                <a:spcBef>
                  <a:spcPts val="79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Ответственный</a:t>
              </a:r>
              <a:r>
                <a:rPr sz="1400" b="1" spc="-19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организатор</a:t>
              </a:r>
              <a:endParaRPr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defTabSz="685800"/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8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образовательной</a:t>
              </a:r>
              <a:r>
                <a:rPr sz="1400" b="1" spc="-23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организации</a:t>
              </a:r>
              <a:endParaRPr lang="ru-RU" sz="1400" b="1" spc="-4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defTabSz="685800"/>
              <a:endParaRPr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46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Организаторы</a:t>
              </a:r>
              <a:r>
                <a:rPr sz="1400" b="1" spc="-3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sz="1400" b="1" spc="-23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1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аудитории</a:t>
              </a:r>
              <a:r>
                <a:rPr lang="ru-RU" sz="1400" b="1" spc="-1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педагогические работники, не работающие в данном классе и не являющиеся педагогом по предмету, по которому проводится ВПР</a:t>
              </a:r>
            </a:p>
            <a:p>
              <a:pPr marL="223838" indent="-214313" defTabSz="685800">
                <a:spcBef>
                  <a:spcPts val="446"/>
                </a:spcBef>
                <a:buFont typeface="Wingdings"/>
                <a:buChar char=""/>
                <a:tabLst>
                  <a:tab pos="223838" algn="l"/>
                </a:tabLst>
              </a:pPr>
              <a:endParaRPr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54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15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Технический</a:t>
              </a:r>
              <a:r>
                <a:rPr sz="1400" b="1" spc="-15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специалист</a:t>
              </a:r>
              <a:endParaRPr lang="ru-RU" sz="1400" b="1" spc="-4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54"/>
                </a:spcBef>
                <a:buFont typeface="Wingdings"/>
                <a:buChar char=""/>
                <a:tabLst>
                  <a:tab pos="223838" algn="l"/>
                </a:tabLst>
              </a:pPr>
              <a:endParaRPr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400" b="1" spc="-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Эксперты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проверке</a:t>
              </a:r>
              <a:r>
                <a:rPr sz="1400" b="1" spc="-8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1400" b="1" spc="-4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работ</a:t>
              </a:r>
              <a:r>
                <a:rPr lang="ru-RU" sz="1400" b="1" spc="-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педагогические работники. Работающие в ОО и обладающие навыками </a:t>
              </a:r>
              <a:r>
                <a:rPr lang="ru-RU" sz="1400" b="1" spc="-4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критериального</a:t>
              </a:r>
              <a:r>
                <a:rPr lang="ru-RU" sz="1400" b="1" spc="-4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оценивания образовательных достижений обучающихся</a:t>
              </a:r>
              <a:endParaRPr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2297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8285" y="592161"/>
            <a:ext cx="8167688" cy="48410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645920">
              <a:lnSpc>
                <a:spcPts val="2224"/>
              </a:lnSpc>
              <a:spcBef>
                <a:spcPts val="75"/>
              </a:spcBef>
            </a:pPr>
            <a:r>
              <a:rPr dirty="0"/>
              <a:t>ВПР</a:t>
            </a:r>
            <a:r>
              <a:rPr spc="-8" dirty="0"/>
              <a:t> </a:t>
            </a:r>
            <a:r>
              <a:rPr spc="-4" dirty="0"/>
              <a:t>ОСНОВНЫЕ</a:t>
            </a:r>
            <a:r>
              <a:rPr spc="-15" dirty="0"/>
              <a:t> </a:t>
            </a:r>
            <a:r>
              <a:rPr spc="-38" dirty="0"/>
              <a:t>ЭТАПЫ</a:t>
            </a:r>
            <a:r>
              <a:rPr spc="-4" dirty="0"/>
              <a:t> ПРОВЕДЕНИЯ</a:t>
            </a:r>
          </a:p>
          <a:p>
            <a:pPr marL="9525">
              <a:lnSpc>
                <a:spcPts val="1504"/>
              </a:lnSpc>
              <a:tabLst>
                <a:tab pos="7663815" algn="l"/>
              </a:tabLst>
            </a:pPr>
            <a:r>
              <a:rPr sz="1500" u="heavy" spc="-4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endParaRPr sz="1500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611560" y="1205963"/>
            <a:ext cx="7798022" cy="3910787"/>
            <a:chOff x="511493" y="1880616"/>
            <a:chExt cx="7798022" cy="3910783"/>
          </a:xfrm>
        </p:grpSpPr>
        <p:sp>
          <p:nvSpPr>
            <p:cNvPr id="3" name="object 3"/>
            <p:cNvSpPr txBox="1"/>
            <p:nvPr/>
          </p:nvSpPr>
          <p:spPr>
            <a:xfrm>
              <a:off x="511493" y="4776215"/>
              <a:ext cx="1912144" cy="2173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defTabSz="685800">
                <a:spcBef>
                  <a:spcPts val="75"/>
                </a:spcBef>
              </a:pP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В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компьютерной</a:t>
              </a:r>
              <a:r>
                <a:rPr sz="1350" b="1" spc="-26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форме</a:t>
              </a:r>
              <a:r>
                <a:rPr sz="1350" b="1" spc="-15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prstClr val="black"/>
                  </a:solidFill>
                  <a:latin typeface="Calibri"/>
                  <a:cs typeface="Calibri"/>
                </a:rPr>
                <a:t>:</a:t>
              </a:r>
              <a:endParaRPr sz="13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4" name="object 4"/>
            <p:cNvSpPr txBox="1"/>
            <p:nvPr/>
          </p:nvSpPr>
          <p:spPr>
            <a:xfrm>
              <a:off x="3065336" y="4221098"/>
              <a:ext cx="4581049" cy="1570301"/>
            </a:xfrm>
            <a:prstGeom prst="rect">
              <a:avLst/>
            </a:prstGeom>
          </p:spPr>
          <p:txBody>
            <a:bodyPr vert="horz" wrap="square" lIns="0" tIns="66675" rIns="0" bIns="0" rtlCol="0">
              <a:spAutoFit/>
            </a:bodyPr>
            <a:lstStyle/>
            <a:p>
              <a:pPr marL="223838" indent="-214313" defTabSz="685800">
                <a:spcBef>
                  <a:spcPts val="525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Получение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реквизитов</a:t>
              </a:r>
              <a:r>
                <a:rPr sz="1350" b="1" spc="-23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доступа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к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 работе</a:t>
              </a:r>
              <a:endParaRPr sz="13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indent="-214313" defTabSz="685800">
                <a:spcBef>
                  <a:spcPts val="454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Выдача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реквизитов</a:t>
              </a:r>
              <a:r>
                <a:rPr sz="1350" b="1" spc="-30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участникам</a:t>
              </a:r>
              <a:endParaRPr sz="13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Выполнение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проверочной</a:t>
              </a:r>
              <a:r>
                <a:rPr sz="1350" b="1" spc="-23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работы</a:t>
              </a:r>
              <a:endParaRPr sz="13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marR="3810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Заполнение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электронных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протоколов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и 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загрузка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в ЛК</a:t>
              </a:r>
              <a:r>
                <a:rPr sz="1350" b="1" spc="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ФИС </a:t>
              </a:r>
              <a:r>
                <a:rPr sz="1350" b="1" spc="-296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15" dirty="0">
                  <a:solidFill>
                    <a:srgbClr val="006FC0"/>
                  </a:solidFill>
                  <a:latin typeface="Calibri"/>
                  <a:cs typeface="Calibri"/>
                </a:rPr>
                <a:t>ОКО</a:t>
              </a:r>
              <a:endParaRPr sz="135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Проверка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работ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(дистанционно)</a:t>
              </a:r>
              <a:endParaRPr sz="135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2653855" y="2495264"/>
              <a:ext cx="297180" cy="235268"/>
            </a:xfrm>
            <a:custGeom>
              <a:avLst/>
              <a:gdLst/>
              <a:ahLst/>
              <a:cxnLst/>
              <a:rect l="l" t="t" r="r" b="b"/>
              <a:pathLst>
                <a:path w="396239" h="313689">
                  <a:moveTo>
                    <a:pt x="0" y="78358"/>
                  </a:moveTo>
                  <a:lnTo>
                    <a:pt x="239267" y="78358"/>
                  </a:lnTo>
                  <a:lnTo>
                    <a:pt x="239267" y="0"/>
                  </a:lnTo>
                  <a:lnTo>
                    <a:pt x="395986" y="156717"/>
                  </a:lnTo>
                  <a:lnTo>
                    <a:pt x="239267" y="313563"/>
                  </a:lnTo>
                  <a:lnTo>
                    <a:pt x="239267" y="235203"/>
                  </a:lnTo>
                  <a:lnTo>
                    <a:pt x="0" y="235203"/>
                  </a:lnTo>
                  <a:lnTo>
                    <a:pt x="0" y="7835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object 6"/>
            <p:cNvSpPr txBox="1"/>
            <p:nvPr/>
          </p:nvSpPr>
          <p:spPr>
            <a:xfrm>
              <a:off x="577024" y="2466022"/>
              <a:ext cx="1846898" cy="217367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9525" defTabSz="685800">
                <a:spcBef>
                  <a:spcPts val="75"/>
                </a:spcBef>
              </a:pP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В</a:t>
              </a:r>
              <a:r>
                <a:rPr sz="1350" b="1" spc="-26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традиционной</a:t>
              </a:r>
              <a:r>
                <a:rPr sz="1350" b="1" spc="-38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форме</a:t>
              </a:r>
              <a:r>
                <a:rPr sz="1350" b="1" spc="-4" dirty="0">
                  <a:solidFill>
                    <a:prstClr val="black"/>
                  </a:solidFill>
                  <a:latin typeface="Calibri"/>
                  <a:cs typeface="Calibri"/>
                </a:rPr>
                <a:t>:</a:t>
              </a:r>
              <a:endParaRPr sz="135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7" name="object 7"/>
            <p:cNvSpPr txBox="1"/>
            <p:nvPr/>
          </p:nvSpPr>
          <p:spPr>
            <a:xfrm>
              <a:off x="3073146" y="1880616"/>
              <a:ext cx="5236369" cy="2199959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L="223838" marR="142875" indent="-214313" defTabSz="685800">
                <a:spcBef>
                  <a:spcPts val="75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Скачивание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архивов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с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материалами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по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предмету</a:t>
              </a:r>
              <a:r>
                <a:rPr sz="1350" spc="19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в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ЛК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ФИС </a:t>
              </a:r>
              <a:r>
                <a:rPr sz="1350" spc="-15" dirty="0">
                  <a:solidFill>
                    <a:prstClr val="black"/>
                  </a:solidFill>
                  <a:latin typeface="Calibri"/>
                  <a:cs typeface="Calibri"/>
                </a:rPr>
                <a:t>ОКО </a:t>
              </a:r>
              <a:r>
                <a:rPr sz="1350" spc="-11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Печать</a:t>
              </a:r>
              <a:r>
                <a:rPr sz="1350" b="1" spc="8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2-х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вариантов проверочных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работ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 в равном 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количестве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в </a:t>
              </a:r>
              <a:r>
                <a:rPr sz="1350" spc="-296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формате</a:t>
              </a:r>
              <a:r>
                <a:rPr sz="1350" spc="8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.pdf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для</a:t>
              </a:r>
              <a:r>
                <a:rPr sz="1350" spc="-11" dirty="0">
                  <a:solidFill>
                    <a:prstClr val="black"/>
                  </a:solidFill>
                  <a:latin typeface="Calibri"/>
                  <a:cs typeface="Calibri"/>
                </a:rPr>
                <a:t> каждого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 участника</a:t>
              </a:r>
              <a:r>
                <a:rPr sz="1350" spc="8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по 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количеству</a:t>
              </a:r>
              <a:r>
                <a:rPr sz="1350" spc="8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участников</a:t>
              </a:r>
              <a:endParaRPr sz="1350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Выполнение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проверочной</a:t>
              </a:r>
              <a:r>
                <a:rPr sz="1350" b="1" spc="-23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работы</a:t>
              </a:r>
              <a:endParaRPr sz="1350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marR="3810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Передача</a:t>
              </a:r>
              <a:r>
                <a:rPr sz="1350" b="1" spc="-15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проверочных</a:t>
              </a:r>
              <a:r>
                <a:rPr sz="1350" b="1" spc="-15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работ</a:t>
              </a:r>
              <a:r>
                <a:rPr sz="1350" b="1" spc="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с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ответами</a:t>
              </a:r>
              <a:r>
                <a:rPr sz="1350" spc="15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участников</a:t>
              </a:r>
              <a:r>
                <a:rPr sz="1350" spc="8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по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окончании </a:t>
              </a:r>
              <a:r>
                <a:rPr sz="1350" spc="-296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работы</a:t>
              </a:r>
              <a:r>
                <a:rPr sz="1350" spc="8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из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каждой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11" dirty="0">
                  <a:solidFill>
                    <a:prstClr val="black"/>
                  </a:solidFill>
                  <a:latin typeface="Calibri"/>
                  <a:cs typeface="Calibri"/>
                </a:rPr>
                <a:t>аудитории</a:t>
              </a:r>
              <a:r>
                <a:rPr sz="1350" spc="26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ответственному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организатору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ОО</a:t>
              </a:r>
              <a:endParaRPr sz="1350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Скачивание критериев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оценивания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по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spc="-8" dirty="0">
                  <a:solidFill>
                    <a:prstClr val="black"/>
                  </a:solidFill>
                  <a:latin typeface="Calibri"/>
                  <a:cs typeface="Calibri"/>
                </a:rPr>
                <a:t>предмету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в</a:t>
              </a:r>
              <a:r>
                <a:rPr sz="1350" spc="4" dirty="0">
                  <a:solidFill>
                    <a:prstClr val="black"/>
                  </a:solidFill>
                  <a:latin typeface="Calibri"/>
                  <a:cs typeface="Calibri"/>
                </a:rPr>
                <a:t> </a:t>
              </a:r>
              <a:r>
                <a:rPr sz="1350" dirty="0">
                  <a:solidFill>
                    <a:prstClr val="black"/>
                  </a:solidFill>
                  <a:latin typeface="Calibri"/>
                  <a:cs typeface="Calibri"/>
                </a:rPr>
                <a:t>ЛК</a:t>
              </a:r>
              <a:r>
                <a:rPr sz="1350" spc="-4" dirty="0">
                  <a:solidFill>
                    <a:prstClr val="black"/>
                  </a:solidFill>
                  <a:latin typeface="Calibri"/>
                  <a:cs typeface="Calibri"/>
                </a:rPr>
                <a:t> ФИС </a:t>
              </a:r>
              <a:r>
                <a:rPr sz="1350" spc="-15" dirty="0">
                  <a:solidFill>
                    <a:prstClr val="black"/>
                  </a:solidFill>
                  <a:latin typeface="Calibri"/>
                  <a:cs typeface="Calibri"/>
                </a:rPr>
                <a:t>ОКО</a:t>
              </a:r>
              <a:endParaRPr sz="1350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Проверка</a:t>
              </a:r>
              <a:r>
                <a:rPr sz="1350" b="1" spc="-23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работ</a:t>
              </a:r>
              <a:endParaRPr sz="1350" dirty="0">
                <a:solidFill>
                  <a:prstClr val="black"/>
                </a:solidFill>
                <a:latin typeface="Calibri"/>
                <a:cs typeface="Calibri"/>
              </a:endParaRPr>
            </a:p>
            <a:p>
              <a:pPr marL="223838" indent="-214313" defTabSz="685800">
                <a:spcBef>
                  <a:spcPts val="450"/>
                </a:spcBef>
                <a:buFont typeface="Wingdings"/>
                <a:buChar char=""/>
                <a:tabLst>
                  <a:tab pos="223838" algn="l"/>
                </a:tabLst>
              </a:pP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Заполнение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формы сбора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15" dirty="0">
                  <a:solidFill>
                    <a:srgbClr val="006FC0"/>
                  </a:solidFill>
                  <a:latin typeface="Calibri"/>
                  <a:cs typeface="Calibri"/>
                </a:rPr>
                <a:t>результатов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и</a:t>
              </a:r>
              <a:r>
                <a:rPr sz="1350" b="1" spc="-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spc="-8" dirty="0">
                  <a:solidFill>
                    <a:srgbClr val="006FC0"/>
                  </a:solidFill>
                  <a:latin typeface="Calibri"/>
                  <a:cs typeface="Calibri"/>
                </a:rPr>
                <a:t>загрузка</a:t>
              </a:r>
              <a:r>
                <a:rPr sz="1350" b="1" spc="-11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в ЛК</a:t>
              </a:r>
              <a:r>
                <a:rPr sz="1350" b="1" spc="4" dirty="0">
                  <a:solidFill>
                    <a:srgbClr val="006FC0"/>
                  </a:solidFill>
                  <a:latin typeface="Calibri"/>
                  <a:cs typeface="Calibri"/>
                </a:rPr>
                <a:t> </a:t>
              </a:r>
              <a:r>
                <a:rPr sz="1350" b="1" dirty="0">
                  <a:solidFill>
                    <a:srgbClr val="006FC0"/>
                  </a:solidFill>
                  <a:latin typeface="Calibri"/>
                  <a:cs typeface="Calibri"/>
                </a:rPr>
                <a:t>ФИС </a:t>
              </a:r>
              <a:r>
                <a:rPr sz="1350" b="1" spc="-15" dirty="0">
                  <a:solidFill>
                    <a:srgbClr val="006FC0"/>
                  </a:solidFill>
                  <a:latin typeface="Calibri"/>
                  <a:cs typeface="Calibri"/>
                </a:rPr>
                <a:t>ОКО</a:t>
              </a:r>
              <a:endParaRPr sz="1350" dirty="0">
                <a:solidFill>
                  <a:prstClr val="black"/>
                </a:solidFill>
                <a:latin typeface="Calibri"/>
                <a:cs typeface="Calibri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590132" y="4802410"/>
              <a:ext cx="360998" cy="235268"/>
            </a:xfrm>
            <a:custGeom>
              <a:avLst/>
              <a:gdLst/>
              <a:ahLst/>
              <a:cxnLst/>
              <a:rect l="l" t="t" r="r" b="b"/>
              <a:pathLst>
                <a:path w="481329" h="313689">
                  <a:moveTo>
                    <a:pt x="0" y="78359"/>
                  </a:moveTo>
                  <a:lnTo>
                    <a:pt x="324230" y="78359"/>
                  </a:lnTo>
                  <a:lnTo>
                    <a:pt x="324230" y="0"/>
                  </a:lnTo>
                  <a:lnTo>
                    <a:pt x="480949" y="156718"/>
                  </a:lnTo>
                  <a:lnTo>
                    <a:pt x="324230" y="313563"/>
                  </a:lnTo>
                  <a:lnTo>
                    <a:pt x="324230" y="235203"/>
                  </a:lnTo>
                  <a:lnTo>
                    <a:pt x="0" y="235203"/>
                  </a:lnTo>
                  <a:lnTo>
                    <a:pt x="0" y="7835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07522" y="44624"/>
            <a:ext cx="8896251" cy="1080120"/>
            <a:chOff x="107504" y="44624"/>
            <a:chExt cx="8896251" cy="105410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62686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7854" y="1174207"/>
            <a:ext cx="8424937" cy="3550937"/>
          </a:xfrm>
          <a:custGeom>
            <a:avLst/>
            <a:gdLst/>
            <a:ahLst/>
            <a:cxnLst/>
            <a:rect l="l" t="t" r="r" b="b"/>
            <a:pathLst>
              <a:path w="10205085" h="2905125">
                <a:moveTo>
                  <a:pt x="9720580" y="0"/>
                </a:moveTo>
                <a:lnTo>
                  <a:pt x="484124" y="0"/>
                </a:lnTo>
                <a:lnTo>
                  <a:pt x="437505" y="2216"/>
                </a:lnTo>
                <a:lnTo>
                  <a:pt x="392139" y="8730"/>
                </a:lnTo>
                <a:lnTo>
                  <a:pt x="348229" y="19340"/>
                </a:lnTo>
                <a:lnTo>
                  <a:pt x="305977" y="33840"/>
                </a:lnTo>
                <a:lnTo>
                  <a:pt x="265587" y="52030"/>
                </a:lnTo>
                <a:lnTo>
                  <a:pt x="227261" y="73705"/>
                </a:lnTo>
                <a:lnTo>
                  <a:pt x="191203" y="98663"/>
                </a:lnTo>
                <a:lnTo>
                  <a:pt x="157615" y="126701"/>
                </a:lnTo>
                <a:lnTo>
                  <a:pt x="126701" y="157615"/>
                </a:lnTo>
                <a:lnTo>
                  <a:pt x="98663" y="191203"/>
                </a:lnTo>
                <a:lnTo>
                  <a:pt x="73705" y="227261"/>
                </a:lnTo>
                <a:lnTo>
                  <a:pt x="52030" y="265587"/>
                </a:lnTo>
                <a:lnTo>
                  <a:pt x="33840" y="305977"/>
                </a:lnTo>
                <a:lnTo>
                  <a:pt x="19340" y="348229"/>
                </a:lnTo>
                <a:lnTo>
                  <a:pt x="8730" y="392139"/>
                </a:lnTo>
                <a:lnTo>
                  <a:pt x="2216" y="437505"/>
                </a:lnTo>
                <a:lnTo>
                  <a:pt x="0" y="484124"/>
                </a:lnTo>
                <a:lnTo>
                  <a:pt x="0" y="2420620"/>
                </a:lnTo>
                <a:lnTo>
                  <a:pt x="2216" y="2467238"/>
                </a:lnTo>
                <a:lnTo>
                  <a:pt x="8730" y="2512604"/>
                </a:lnTo>
                <a:lnTo>
                  <a:pt x="19340" y="2556514"/>
                </a:lnTo>
                <a:lnTo>
                  <a:pt x="33840" y="2598766"/>
                </a:lnTo>
                <a:lnTo>
                  <a:pt x="52030" y="2639156"/>
                </a:lnTo>
                <a:lnTo>
                  <a:pt x="73705" y="2677482"/>
                </a:lnTo>
                <a:lnTo>
                  <a:pt x="98663" y="2713540"/>
                </a:lnTo>
                <a:lnTo>
                  <a:pt x="126701" y="2747128"/>
                </a:lnTo>
                <a:lnTo>
                  <a:pt x="157615" y="2778042"/>
                </a:lnTo>
                <a:lnTo>
                  <a:pt x="191203" y="2806080"/>
                </a:lnTo>
                <a:lnTo>
                  <a:pt x="227261" y="2831038"/>
                </a:lnTo>
                <a:lnTo>
                  <a:pt x="265587" y="2852713"/>
                </a:lnTo>
                <a:lnTo>
                  <a:pt x="305977" y="2870903"/>
                </a:lnTo>
                <a:lnTo>
                  <a:pt x="348229" y="2885403"/>
                </a:lnTo>
                <a:lnTo>
                  <a:pt x="392139" y="2896013"/>
                </a:lnTo>
                <a:lnTo>
                  <a:pt x="437505" y="2902527"/>
                </a:lnTo>
                <a:lnTo>
                  <a:pt x="484124" y="2904743"/>
                </a:lnTo>
                <a:lnTo>
                  <a:pt x="9720580" y="2904743"/>
                </a:lnTo>
                <a:lnTo>
                  <a:pt x="9767198" y="2902527"/>
                </a:lnTo>
                <a:lnTo>
                  <a:pt x="9812564" y="2896013"/>
                </a:lnTo>
                <a:lnTo>
                  <a:pt x="9856474" y="2885403"/>
                </a:lnTo>
                <a:lnTo>
                  <a:pt x="9898726" y="2870903"/>
                </a:lnTo>
                <a:lnTo>
                  <a:pt x="9939116" y="2852713"/>
                </a:lnTo>
                <a:lnTo>
                  <a:pt x="9977442" y="2831038"/>
                </a:lnTo>
                <a:lnTo>
                  <a:pt x="10013500" y="2806080"/>
                </a:lnTo>
                <a:lnTo>
                  <a:pt x="10047088" y="2778042"/>
                </a:lnTo>
                <a:lnTo>
                  <a:pt x="10078002" y="2747128"/>
                </a:lnTo>
                <a:lnTo>
                  <a:pt x="10106040" y="2713540"/>
                </a:lnTo>
                <a:lnTo>
                  <a:pt x="10130998" y="2677482"/>
                </a:lnTo>
                <a:lnTo>
                  <a:pt x="10152673" y="2639156"/>
                </a:lnTo>
                <a:lnTo>
                  <a:pt x="10170863" y="2598766"/>
                </a:lnTo>
                <a:lnTo>
                  <a:pt x="10185363" y="2556514"/>
                </a:lnTo>
                <a:lnTo>
                  <a:pt x="10195973" y="2512604"/>
                </a:lnTo>
                <a:lnTo>
                  <a:pt x="10202487" y="2467238"/>
                </a:lnTo>
                <a:lnTo>
                  <a:pt x="10204704" y="2420620"/>
                </a:lnTo>
                <a:lnTo>
                  <a:pt x="10204704" y="484124"/>
                </a:lnTo>
                <a:lnTo>
                  <a:pt x="10202487" y="437505"/>
                </a:lnTo>
                <a:lnTo>
                  <a:pt x="10195973" y="392139"/>
                </a:lnTo>
                <a:lnTo>
                  <a:pt x="10185363" y="348229"/>
                </a:lnTo>
                <a:lnTo>
                  <a:pt x="10170863" y="305977"/>
                </a:lnTo>
                <a:lnTo>
                  <a:pt x="10152673" y="265587"/>
                </a:lnTo>
                <a:lnTo>
                  <a:pt x="10130998" y="227261"/>
                </a:lnTo>
                <a:lnTo>
                  <a:pt x="10106040" y="191203"/>
                </a:lnTo>
                <a:lnTo>
                  <a:pt x="10078002" y="157615"/>
                </a:lnTo>
                <a:lnTo>
                  <a:pt x="10047088" y="126701"/>
                </a:lnTo>
                <a:lnTo>
                  <a:pt x="10013500" y="98663"/>
                </a:lnTo>
                <a:lnTo>
                  <a:pt x="9977442" y="73705"/>
                </a:lnTo>
                <a:lnTo>
                  <a:pt x="9939116" y="52030"/>
                </a:lnTo>
                <a:lnTo>
                  <a:pt x="9898726" y="33840"/>
                </a:lnTo>
                <a:lnTo>
                  <a:pt x="9856474" y="19340"/>
                </a:lnTo>
                <a:lnTo>
                  <a:pt x="9812564" y="8730"/>
                </a:lnTo>
                <a:lnTo>
                  <a:pt x="9767198" y="2216"/>
                </a:lnTo>
                <a:lnTo>
                  <a:pt x="9720580" y="0"/>
                </a:lnTo>
                <a:close/>
              </a:path>
            </a:pathLst>
          </a:custGeom>
          <a:solidFill>
            <a:srgbClr val="8EB4E2">
              <a:alpha val="27842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89496" y="1340768"/>
            <a:ext cx="8201652" cy="2407646"/>
          </a:xfrm>
          <a:prstGeom prst="rect">
            <a:avLst/>
          </a:prstGeom>
        </p:spPr>
        <p:txBody>
          <a:bodyPr vert="horz" wrap="square" lIns="0" tIns="57721" rIns="0" bIns="0" rtlCol="0">
            <a:spAutoFit/>
          </a:bodyPr>
          <a:lstStyle/>
          <a:p>
            <a:pPr marL="157163" algn="just">
              <a:spcBef>
                <a:spcPts val="75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скачиванию</a:t>
            </a:r>
            <a:r>
              <a:rPr sz="1400" spc="-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проверочных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sz="14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</a:t>
            </a:r>
            <a:r>
              <a:rPr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ФИС</a:t>
            </a:r>
            <a:r>
              <a:rPr sz="14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</a:t>
            </a:r>
            <a:r>
              <a:rPr sz="1400" spc="-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открывается</a:t>
            </a:r>
            <a:r>
              <a:rPr sz="1400" spc="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1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</a:t>
            </a:r>
          </a:p>
          <a:p>
            <a:pPr marL="157163" algn="just"/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09:00</a:t>
            </a:r>
            <a:r>
              <a:rPr sz="1400" b="1" spc="-23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400" b="1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местному</a:t>
            </a:r>
            <a:r>
              <a:rPr sz="1400" b="1" spc="-3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sz="1400" b="1" spc="-3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1400" b="1" spc="-23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sz="1400" b="1" spc="-23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</a:t>
            </a:r>
            <a:r>
              <a:rPr sz="1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  <a:r>
              <a:rPr sz="1400" b="1" spc="-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1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</a:t>
            </a:r>
            <a:r>
              <a:rPr sz="1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sz="1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marL="157163" algn="just">
              <a:spcBef>
                <a:spcPts val="162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Архивы</a:t>
            </a:r>
            <a:r>
              <a:rPr sz="14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проверочных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sz="14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будут</a:t>
            </a:r>
            <a:r>
              <a:rPr sz="14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</a:t>
            </a:r>
            <a:r>
              <a:rPr sz="14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b="1" spc="-34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</a:t>
            </a:r>
            <a:r>
              <a:rPr sz="1400" b="1" spc="-6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</a:t>
            </a:r>
            <a:r>
              <a:rPr sz="1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</a:t>
            </a:r>
            <a:r>
              <a:rPr sz="1400" b="1" spc="-4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  <a:r>
              <a:rPr sz="1400" b="1" spc="-49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  <a:p>
            <a:pPr marL="157163" algn="just"/>
            <a:r>
              <a:rPr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</a:t>
            </a:r>
            <a:r>
              <a:rPr sz="1400" b="1" spc="-1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</a:p>
          <a:p>
            <a:pPr marL="157163" algn="just">
              <a:spcBef>
                <a:spcPts val="1624"/>
              </a:spcBef>
            </a:pP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</a:t>
            </a:r>
            <a:r>
              <a:rPr sz="14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</a:t>
            </a:r>
            <a:r>
              <a:rPr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скачивает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архивы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материалами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sz="14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 ФИС</a:t>
            </a:r>
            <a:r>
              <a:rPr sz="1400" spc="-1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</a:t>
            </a:r>
            <a:r>
              <a:rPr sz="14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</a:p>
          <a:p>
            <a:pPr marL="157163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оступа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соблюдая условия конфиденциальности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1400" spc="-3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хранит</a:t>
            </a:r>
            <a:r>
              <a:rPr sz="1400" spc="-2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400" spc="-3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</a:t>
            </a:r>
            <a:r>
              <a:rPr sz="1400" spc="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времени,</a:t>
            </a:r>
            <a:r>
              <a:rPr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установленного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sz="1400" spc="-4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самостоятельно.</a:t>
            </a:r>
          </a:p>
          <a:p>
            <a:pPr marL="157163" marR="3810" algn="just"/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федеральным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организатором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sz="1400" spc="-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истечении</a:t>
            </a:r>
            <a:r>
              <a:rPr sz="1400" spc="-1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периода</a:t>
            </a:r>
            <a:r>
              <a:rPr sz="14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sz="1400" spc="-2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sz="1400" spc="-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63688" y="487367"/>
            <a:ext cx="8212455" cy="57692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643539">
              <a:spcBef>
                <a:spcPts val="79"/>
              </a:spcBef>
            </a:pPr>
            <a:r>
              <a:rPr dirty="0"/>
              <a:t>ПРОВЕДЕНИЕ</a:t>
            </a:r>
            <a:r>
              <a:rPr spc="-56" dirty="0"/>
              <a:t> </a:t>
            </a:r>
            <a:r>
              <a:rPr dirty="0"/>
              <a:t>ВПР</a:t>
            </a:r>
            <a:r>
              <a:rPr spc="-15" dirty="0"/>
              <a:t> </a:t>
            </a:r>
            <a:r>
              <a:rPr dirty="0"/>
              <a:t>В</a:t>
            </a:r>
            <a:r>
              <a:rPr spc="-15" dirty="0"/>
              <a:t> 4-</a:t>
            </a:r>
            <a:r>
              <a:rPr dirty="0"/>
              <a:t>8</a:t>
            </a:r>
            <a:r>
              <a:rPr spc="-11" dirty="0"/>
              <a:t> </a:t>
            </a:r>
            <a:r>
              <a:rPr dirty="0"/>
              <a:t>И 10</a:t>
            </a:r>
            <a:r>
              <a:rPr spc="-15" dirty="0"/>
              <a:t> </a:t>
            </a:r>
            <a:r>
              <a:rPr spc="-8" dirty="0"/>
              <a:t>КЛАССАХ</a:t>
            </a:r>
          </a:p>
          <a:p>
            <a:pPr marL="9525">
              <a:spcBef>
                <a:spcPts val="86"/>
              </a:spcBef>
              <a:tabLst>
                <a:tab pos="7663339" algn="l"/>
              </a:tabLst>
            </a:pPr>
            <a:r>
              <a:rPr sz="1500" u="sng" dirty="0">
                <a:solidFill>
                  <a:srgbClr val="000000"/>
                </a:solidFill>
                <a:uFill>
                  <a:solidFill>
                    <a:srgbClr val="94B3D6"/>
                  </a:solidFill>
                </a:uFill>
              </a:rPr>
              <a:t>	</a:t>
            </a:r>
            <a:r>
              <a:rPr sz="1500" spc="150" dirty="0">
                <a:solidFill>
                  <a:srgbClr val="000000"/>
                </a:solidFill>
              </a:rPr>
              <a:t> </a:t>
            </a:r>
            <a:endParaRPr sz="15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91" y="-5341"/>
            <a:ext cx="8894835" cy="108518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99592" y="3908964"/>
            <a:ext cx="7991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lvl="0" algn="just">
              <a:spcBef>
                <a:spcPts val="105"/>
              </a:spcBef>
            </a:pPr>
            <a:r>
              <a:rPr lang="ru-RU" sz="1400" kern="0" spc="-2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sz="1400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lang="ru-RU" sz="1400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участников,</a:t>
            </a:r>
            <a:r>
              <a:rPr lang="ru-RU" sz="1400" kern="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выполнивших только</a:t>
            </a:r>
            <a:r>
              <a:rPr lang="ru-RU" sz="1400" kern="0" spc="-4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одну</a:t>
            </a:r>
            <a:r>
              <a:rPr lang="ru-RU" sz="1400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ru-RU" sz="1400" kern="0" spc="-4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(первую</a:t>
            </a:r>
            <a:r>
              <a:rPr lang="ru-RU" sz="1400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1400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вторую</a:t>
            </a:r>
            <a:r>
              <a:rPr lang="ru-RU" sz="1400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4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b="1" kern="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учитываются</a:t>
            </a:r>
            <a:r>
              <a:rPr lang="ru-RU" sz="1400" b="1" kern="0" spc="-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1400" b="1" kern="0" spc="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обработке</a:t>
            </a:r>
            <a:r>
              <a:rPr lang="ru-RU" sz="1400" b="1" kern="0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kern="0" spc="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spc="-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400" b="1" kern="0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предоставляются</a:t>
            </a:r>
            <a:r>
              <a:rPr lang="ru-RU" sz="1400" b="1" kern="0" spc="-3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kern="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</a:t>
            </a:r>
            <a:r>
              <a:rPr lang="ru-RU" sz="1400" b="1" kern="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kern="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«Аналитика»</a:t>
            </a:r>
            <a:endParaRPr lang="ru-RU" sz="14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269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07522" y="44624"/>
            <a:ext cx="8896251" cy="1080120"/>
            <a:chOff x="107504" y="44624"/>
            <a:chExt cx="8896251" cy="105410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4" name="Группа 23"/>
          <p:cNvGrpSpPr/>
          <p:nvPr/>
        </p:nvGrpSpPr>
        <p:grpSpPr>
          <a:xfrm>
            <a:off x="2267744" y="584685"/>
            <a:ext cx="6712783" cy="756084"/>
            <a:chOff x="904789" y="384910"/>
            <a:chExt cx="7325359" cy="914041"/>
          </a:xfrm>
        </p:grpSpPr>
        <p:sp>
          <p:nvSpPr>
            <p:cNvPr id="25" name="object 8"/>
            <p:cNvSpPr/>
            <p:nvPr/>
          </p:nvSpPr>
          <p:spPr>
            <a:xfrm>
              <a:off x="904789" y="384910"/>
              <a:ext cx="7325359" cy="914041"/>
            </a:xfrm>
            <a:custGeom>
              <a:avLst/>
              <a:gdLst/>
              <a:ahLst/>
              <a:cxnLst/>
              <a:rect l="l" t="t" r="r" b="b"/>
              <a:pathLst>
                <a:path w="7325359" h="400684">
                  <a:moveTo>
                    <a:pt x="0" y="66675"/>
                  </a:moveTo>
                  <a:lnTo>
                    <a:pt x="5240" y="40719"/>
                  </a:lnTo>
                  <a:lnTo>
                    <a:pt x="19532" y="19526"/>
                  </a:lnTo>
                  <a:lnTo>
                    <a:pt x="40730" y="5238"/>
                  </a:lnTo>
                  <a:lnTo>
                    <a:pt x="66687" y="0"/>
                  </a:lnTo>
                  <a:lnTo>
                    <a:pt x="7258646" y="0"/>
                  </a:lnTo>
                  <a:lnTo>
                    <a:pt x="7284602" y="5238"/>
                  </a:lnTo>
                  <a:lnTo>
                    <a:pt x="7305795" y="19526"/>
                  </a:lnTo>
                  <a:lnTo>
                    <a:pt x="7320083" y="40719"/>
                  </a:lnTo>
                  <a:lnTo>
                    <a:pt x="7325321" y="66675"/>
                  </a:lnTo>
                  <a:lnTo>
                    <a:pt x="7325321" y="333501"/>
                  </a:lnTo>
                  <a:lnTo>
                    <a:pt x="7320083" y="359457"/>
                  </a:lnTo>
                  <a:lnTo>
                    <a:pt x="7305795" y="380650"/>
                  </a:lnTo>
                  <a:lnTo>
                    <a:pt x="7284602" y="394938"/>
                  </a:lnTo>
                  <a:lnTo>
                    <a:pt x="7258646" y="400176"/>
                  </a:lnTo>
                  <a:lnTo>
                    <a:pt x="66687" y="400176"/>
                  </a:lnTo>
                  <a:lnTo>
                    <a:pt x="40730" y="394938"/>
                  </a:lnTo>
                  <a:lnTo>
                    <a:pt x="19532" y="380650"/>
                  </a:lnTo>
                  <a:lnTo>
                    <a:pt x="5240" y="359457"/>
                  </a:lnTo>
                  <a:lnTo>
                    <a:pt x="0" y="333501"/>
                  </a:lnTo>
                  <a:lnTo>
                    <a:pt x="0" y="66675"/>
                  </a:lnTo>
                  <a:close/>
                </a:path>
              </a:pathLst>
            </a:custGeom>
            <a:ln w="317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10"/>
            <p:cNvSpPr txBox="1"/>
            <p:nvPr/>
          </p:nvSpPr>
          <p:spPr>
            <a:xfrm>
              <a:off x="1259631" y="492922"/>
              <a:ext cx="6882469" cy="518732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spcBef>
                  <a:spcPts val="105"/>
                </a:spcBef>
              </a:pPr>
              <a:r>
                <a:rPr sz="1600" b="1" kern="0" dirty="0">
                  <a:solidFill>
                    <a:srgbClr val="555086"/>
                  </a:solidFill>
                  <a:latin typeface="Times New Roman" pitchFamily="18" charset="0"/>
                  <a:cs typeface="Times New Roman" pitchFamily="18" charset="0"/>
                </a:rPr>
                <a:t>ДЛЯ</a:t>
              </a:r>
              <a:r>
                <a:rPr sz="1600" b="1" kern="0" spc="-35" dirty="0">
                  <a:solidFill>
                    <a:srgbClr val="55508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600" b="1" kern="0" spc="-1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ОБРАЗОВАТЕЛЬНЫХ</a:t>
              </a:r>
              <a:r>
                <a:rPr sz="1600" b="1" kern="0" spc="5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sz="1600" b="1" kern="0" spc="-1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ОРГАНИЗАЦИЙ</a:t>
              </a:r>
              <a:r>
                <a:rPr sz="1600" b="1" kern="0" spc="35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600" b="1" kern="0" spc="3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12700" algn="ctr">
                <a:spcBef>
                  <a:spcPts val="105"/>
                </a:spcBef>
              </a:pPr>
              <a:r>
                <a:rPr sz="1600" b="1" u="sng" kern="0" spc="-10" dirty="0" smtClean="0">
                  <a:solidFill>
                    <a:srgbClr val="555086"/>
                  </a:solidFill>
                  <a:uFill>
                    <a:solidFill>
                      <a:srgbClr val="555086"/>
                    </a:solidFill>
                  </a:uFill>
                  <a:latin typeface="Times New Roman" pitchFamily="18" charset="0"/>
                  <a:cs typeface="Times New Roman" pitchFamily="18" charset="0"/>
                </a:rPr>
                <a:t>НЕДОПУСТИМО</a:t>
              </a:r>
              <a:r>
                <a:rPr sz="1600" b="1" kern="0" spc="-10" dirty="0">
                  <a:solidFill>
                    <a:srgbClr val="555086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endParaRPr sz="1600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214602"/>
              </p:ext>
            </p:extLst>
          </p:nvPr>
        </p:nvGraphicFramePr>
        <p:xfrm>
          <a:off x="889388" y="1484784"/>
          <a:ext cx="8064896" cy="4486656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8064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ВЫХОДИТЬ ЗА РАМКИ УЧЕБНЫХ ЗАНЯТИЙ (ПРОВОДИТЬ ВПР ПОСЛЕ УРОКОВ, ПРОВОДИТЬ ВПР В КАНИКУЛЯРНОЕ ВРЕМЯ)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ПРИОБРЕТАТЬ БУМАГУ, КАРТРИДЖИ ДЛЯ ПЕЧАТИ ВПР ЗА СЧЕТ РОДИТЕЛЕЙ И УЧИТЕЛЕЙ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ПЕРЕДАВАТЬ ВАРИАНТЫ ВПР УЧИТЕЛЯМ, ОБУЧАЮЩИМСЯ И ИНЫМ ЛИЦАМ ДЛЯ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ОЗНАКОМЛЕНИЯ И ПРЕДВАРИТЕЛЬНОГО ИХ ПРОРЕШИВАНИЯ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ПОДСКАЗЫВАТЬ И ПЕРЕДАВАТЬ ОТВЕТЫ ОБУЧАЮЩИМСЯ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НАРУШАТЬ ОБЪЕКТИВНОСТЬ ПРИ ОЦЕНИВАНИИ РАБОТ ОБУЧАЮЩИХСЯ (ДОПИСЫВАТЬ, ИСПРАВЛЯТЬ ОТВЕТЫ, ВНОСИТЬ В ФОРМУ СБОРА РЕЗУЛЬТАТОВ НЕДОСТОВЕРНЫЕ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БАЛЛЫ)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ЗАСТАВЛЯТЬ РОДИТЕЛЕЙ ПРИОБРЕТАТЬ СБОРНИКИ ПО ПОДГОТОВКЕ К ВПР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ОЦЕНИВАТЬ ОБУЧАЮЩИХСЯ ПО РЕЗУЛЬТАТАМ ВПР, ЕСЛИ ЭТО НЕ ЗАКРЕПЛЕНО ЛОКАЛЬНЫМИ НОРМАТИВНЫМИ АКТАМИ ОО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90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3703" y="536249"/>
            <a:ext cx="8212455" cy="61026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235518">
              <a:spcBef>
                <a:spcPts val="79"/>
              </a:spcBef>
            </a:pPr>
            <a:r>
              <a:rPr lang="ru-RU" sz="2400" dirty="0"/>
              <a:t>ИНФОРМАЦИЯ</a:t>
            </a:r>
            <a:r>
              <a:rPr lang="ru-RU" sz="2400" spc="-70" dirty="0"/>
              <a:t> </a:t>
            </a:r>
            <a:r>
              <a:rPr lang="ru-RU" sz="2400" dirty="0"/>
              <a:t>ДЛЯ</a:t>
            </a:r>
            <a:r>
              <a:rPr lang="ru-RU" sz="2400" spc="-60" dirty="0"/>
              <a:t> </a:t>
            </a:r>
            <a:r>
              <a:rPr lang="ru-RU" sz="2400" dirty="0"/>
              <a:t>ПРОВЕДЕНИЯ</a:t>
            </a:r>
            <a:r>
              <a:rPr lang="ru-RU" sz="2400" spc="-55" dirty="0"/>
              <a:t> </a:t>
            </a:r>
            <a:r>
              <a:rPr lang="ru-RU" sz="2400" dirty="0"/>
              <a:t>ВПР</a:t>
            </a:r>
            <a:r>
              <a:rPr lang="ru-RU" sz="2400" spc="-50" dirty="0"/>
              <a:t> </a:t>
            </a:r>
            <a:r>
              <a:rPr lang="ru-RU" sz="2400" spc="-20" dirty="0"/>
              <a:t>2025</a:t>
            </a:r>
            <a:r>
              <a:rPr sz="1500" u="sng" dirty="0">
                <a:solidFill>
                  <a:srgbClr val="000000"/>
                </a:solidFill>
                <a:uFill>
                  <a:solidFill>
                    <a:srgbClr val="94B3D6"/>
                  </a:solidFill>
                </a:uFill>
              </a:rPr>
              <a:t>	</a:t>
            </a:r>
            <a:r>
              <a:rPr sz="1500" spc="150" dirty="0">
                <a:solidFill>
                  <a:srgbClr val="000000"/>
                </a:solidFill>
              </a:rPr>
              <a:t> </a:t>
            </a:r>
            <a:endParaRPr sz="1500" dirty="0"/>
          </a:p>
        </p:txBody>
      </p:sp>
      <p:sp>
        <p:nvSpPr>
          <p:cNvPr id="4" name="object 4"/>
          <p:cNvSpPr/>
          <p:nvPr/>
        </p:nvSpPr>
        <p:spPr>
          <a:xfrm>
            <a:off x="2566321" y="4162520"/>
            <a:ext cx="43814" cy="11430"/>
          </a:xfrm>
          <a:custGeom>
            <a:avLst/>
            <a:gdLst/>
            <a:ahLst/>
            <a:cxnLst/>
            <a:rect l="l" t="t" r="r" b="b"/>
            <a:pathLst>
              <a:path w="58420" h="15239">
                <a:moveTo>
                  <a:pt x="57912" y="0"/>
                </a:moveTo>
                <a:lnTo>
                  <a:pt x="0" y="0"/>
                </a:lnTo>
                <a:lnTo>
                  <a:pt x="0" y="15240"/>
                </a:lnTo>
                <a:lnTo>
                  <a:pt x="57912" y="15240"/>
                </a:lnTo>
                <a:lnTo>
                  <a:pt x="579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algn="ctr" defTabSz="685800"/>
            <a:endParaRPr sz="1350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94835" cy="108518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1600" y="1038302"/>
            <a:ext cx="9505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72260" lvl="0" algn="ctr">
              <a:spcBef>
                <a:spcPts val="490"/>
              </a:spcBef>
            </a:pP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b="1" kern="0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</a:t>
            </a:r>
            <a:r>
              <a:rPr lang="ru-RU" sz="2000" b="1" kern="0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</a:t>
            </a:r>
            <a:r>
              <a:rPr lang="ru-RU" sz="2000" b="1" kern="0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</a:t>
            </a:r>
            <a:r>
              <a:rPr lang="ru-RU" sz="2000" b="1" kern="0" spc="-4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«ФИОКО»</a:t>
            </a:r>
            <a:r>
              <a:rPr lang="ru-RU" sz="2000" b="1" kern="0" spc="-9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kern="0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</a:t>
            </a:r>
            <a:r>
              <a:rPr lang="ru-RU" sz="2000" b="1" kern="0" spc="-6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«Навигатор</a:t>
            </a:r>
            <a:r>
              <a:rPr lang="ru-RU" sz="2000" b="1" kern="0" spc="-5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ОКО»</a:t>
            </a:r>
            <a:r>
              <a:rPr lang="ru-RU" sz="2000" b="1" kern="0" spc="-6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spc="-5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kern="0" dirty="0" smtClean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</a:t>
            </a:r>
            <a:r>
              <a:rPr lang="ru-RU" sz="2000" b="1" kern="0" spc="-4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lang="ru-RU" sz="2000" b="1" kern="0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kern="0" spc="-3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spc="-2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ОО» </a:t>
            </a:r>
            <a:r>
              <a:rPr lang="ru-RU" sz="2000" b="1" kern="0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(https://fioco.ru/nav-</a:t>
            </a:r>
            <a:r>
              <a:rPr lang="ru-RU" sz="2000" b="1" kern="0" spc="-2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vpr-</a:t>
            </a:r>
            <a:r>
              <a:rPr lang="ru-RU" sz="2000" b="1" kern="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oo)</a:t>
            </a:r>
            <a:r>
              <a:rPr lang="ru-RU" sz="2000" b="1" kern="0" spc="-15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spc="-10" dirty="0">
                <a:solidFill>
                  <a:srgbClr val="42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453703" y="2184814"/>
            <a:ext cx="8581390" cy="373820"/>
          </a:xfrm>
          <a:prstGeom prst="rect">
            <a:avLst/>
          </a:prstGeom>
          <a:ln w="12700">
            <a:solidFill>
              <a:srgbClr val="4471C4"/>
            </a:solidFill>
          </a:ln>
        </p:spPr>
        <p:txBody>
          <a:bodyPr vert="horz" wrap="square" lIns="0" tIns="9588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755"/>
              </a:spcBef>
            </a:pP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  <a:r>
              <a:rPr sz="1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4"/>
          <p:cNvSpPr txBox="1"/>
          <p:nvPr/>
        </p:nvSpPr>
        <p:spPr>
          <a:xfrm>
            <a:off x="453703" y="2777014"/>
            <a:ext cx="8581390" cy="374461"/>
          </a:xfrm>
          <a:prstGeom prst="rect">
            <a:avLst/>
          </a:prstGeom>
          <a:ln w="12700">
            <a:solidFill>
              <a:srgbClr val="4471C4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60"/>
              </a:spcBef>
            </a:pP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</a:t>
            </a:r>
            <a:r>
              <a:rPr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проведению</a:t>
            </a:r>
            <a:r>
              <a:rPr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5"/>
          <p:cNvSpPr txBox="1"/>
          <p:nvPr/>
        </p:nvSpPr>
        <p:spPr>
          <a:xfrm>
            <a:off x="453703" y="3396012"/>
            <a:ext cx="8581390" cy="374461"/>
          </a:xfrm>
          <a:prstGeom prst="rect">
            <a:avLst/>
          </a:prstGeom>
          <a:ln w="12700">
            <a:solidFill>
              <a:srgbClr val="4471C4"/>
            </a:solidFill>
          </a:ln>
        </p:spPr>
        <p:txBody>
          <a:bodyPr vert="horz" wrap="square" lIns="0" tIns="96520" rIns="0" bIns="0" rtlCol="0">
            <a:spAutoFit/>
          </a:bodyPr>
          <a:lstStyle/>
          <a:p>
            <a:pPr marL="697230" algn="ctr">
              <a:lnSpc>
                <a:spcPct val="100000"/>
              </a:lnSpc>
              <a:spcBef>
                <a:spcPts val="760"/>
              </a:spcBef>
            </a:pP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</a:t>
            </a:r>
            <a:r>
              <a:rPr sz="1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описания</a:t>
            </a:r>
            <a:r>
              <a:rPr sz="1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проверочных</a:t>
            </a:r>
            <a:r>
              <a:rPr sz="1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1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sz="1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18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6"/>
          <p:cNvSpPr txBox="1"/>
          <p:nvPr/>
        </p:nvSpPr>
        <p:spPr>
          <a:xfrm>
            <a:off x="453703" y="4089382"/>
            <a:ext cx="8581390" cy="579646"/>
          </a:xfrm>
          <a:prstGeom prst="rect">
            <a:avLst/>
          </a:prstGeom>
          <a:ln w="12700">
            <a:solidFill>
              <a:srgbClr val="4471C4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762760" marR="224154" indent="-1532255" algn="ctr">
              <a:lnSpc>
                <a:spcPct val="100000"/>
              </a:lnSpc>
              <a:spcBef>
                <a:spcPts val="200"/>
              </a:spcBef>
            </a:pP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</a:t>
            </a:r>
            <a:r>
              <a:rPr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изданий</a:t>
            </a:r>
            <a:r>
              <a:rPr sz="1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тематике</a:t>
            </a:r>
            <a:r>
              <a:rPr sz="18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ВПР,</a:t>
            </a:r>
            <a:r>
              <a:rPr sz="18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прошедших</a:t>
            </a:r>
            <a:r>
              <a:rPr sz="18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экспертизу</a:t>
            </a:r>
            <a:r>
              <a:rPr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8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получивших положительную</a:t>
            </a:r>
            <a:r>
              <a:rPr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экспертную</a:t>
            </a:r>
            <a:r>
              <a:rPr sz="1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</a:t>
            </a:r>
            <a:r>
              <a:rPr sz="1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ФГБУ</a:t>
            </a:r>
            <a:r>
              <a:rPr sz="1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«ФИОКО»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158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3768" y="332656"/>
            <a:ext cx="6412255" cy="62565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235518" algn="ctr">
              <a:spcBef>
                <a:spcPts val="79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ПАСПОРТ ОБРАЗОВАТЕЛЬНОЙ ОРГАНИЗАЦИИ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66321" y="4162520"/>
            <a:ext cx="43814" cy="11430"/>
          </a:xfrm>
          <a:custGeom>
            <a:avLst/>
            <a:gdLst/>
            <a:ahLst/>
            <a:cxnLst/>
            <a:rect l="l" t="t" r="r" b="b"/>
            <a:pathLst>
              <a:path w="58420" h="15239">
                <a:moveTo>
                  <a:pt x="57912" y="0"/>
                </a:moveTo>
                <a:lnTo>
                  <a:pt x="0" y="0"/>
                </a:lnTo>
                <a:lnTo>
                  <a:pt x="0" y="15240"/>
                </a:lnTo>
                <a:lnTo>
                  <a:pt x="57912" y="15240"/>
                </a:lnTo>
                <a:lnTo>
                  <a:pt x="579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algn="ctr" defTabSz="685800"/>
            <a:endParaRPr sz="1350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-41728"/>
            <a:ext cx="8894835" cy="108518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28600" y="1196752"/>
            <a:ext cx="8591872" cy="4594448"/>
            <a:chOff x="0" y="0"/>
            <a:chExt cx="9296400" cy="4724400"/>
          </a:xfrm>
        </p:grpSpPr>
        <p:graphicFrame>
          <p:nvGraphicFramePr>
            <p:cNvPr id="13" name="Диаграмма 12"/>
            <p:cNvGraphicFramePr/>
            <p:nvPr/>
          </p:nvGraphicFramePr>
          <p:xfrm>
            <a:off x="0" y="0"/>
            <a:ext cx="9296400" cy="4724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4" name="Прямая соединительная линия 13"/>
            <p:cNvCxnSpPr/>
            <p:nvPr/>
          </p:nvCxnSpPr>
          <p:spPr>
            <a:xfrm>
              <a:off x="414362" y="2490787"/>
              <a:ext cx="8867775" cy="2857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414362" y="827397"/>
              <a:ext cx="8867775" cy="28575"/>
            </a:xfrm>
            <a:prstGeom prst="line">
              <a:avLst/>
            </a:prstGeom>
            <a:noFill/>
            <a:ln w="38100" cap="flat" cmpd="sng" algn="ctr">
              <a:solidFill>
                <a:srgbClr val="FFC00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9464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atalov\Desktop\ЛОГОТИП\РЦОК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" y="116632"/>
            <a:ext cx="2763837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3131840" y="260648"/>
            <a:ext cx="57606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851920" y="332656"/>
            <a:ext cx="50405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572000" y="404664"/>
            <a:ext cx="432048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987828" y="868332"/>
            <a:ext cx="5798329" cy="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3" tIns="34277" rIns="68553" bIns="34277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к сотрудничеству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42270" y="1859615"/>
            <a:ext cx="29324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rcoko@bashkortostan.ru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02303" y="5103237"/>
            <a:ext cx="40222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https://t.me/+OcbLRmFjdj9lNzMy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https://www.clipartkey.com/mpngs/m/40-403412_iphone-telephone-logo-computer-icons-clip-art-phon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84" y="3203160"/>
            <a:ext cx="1318489" cy="12980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https://banner2.cleanpng.com/20180920/aec/kisspng-computer-icons-scalable-vector-graphics-portable-n-ico-onlive-steemkr-5ba3aa0db7a004.23500048153745255775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1" r="20903"/>
          <a:stretch/>
        </p:blipFill>
        <p:spPr bwMode="auto">
          <a:xfrm>
            <a:off x="755586" y="4696865"/>
            <a:ext cx="1425111" cy="14668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https://static.tildacdn.com/tild3738-3265-4839-b736-643439363466/envelope-icon-mail-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" t="3805" r="5800" b="13022"/>
          <a:stretch/>
        </p:blipFill>
        <p:spPr bwMode="auto">
          <a:xfrm>
            <a:off x="782714" y="1467209"/>
            <a:ext cx="1408292" cy="15850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67398" y="3429000"/>
            <a:ext cx="21675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(347) 251 14 61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(347) 250 88 65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813093"/>
            <a:ext cx="2376264" cy="259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580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78" y="1128839"/>
            <a:ext cx="8458200" cy="958215"/>
            <a:chOff x="515112" y="1057655"/>
            <a:chExt cx="11277600" cy="1277620"/>
          </a:xfrm>
        </p:grpSpPr>
        <p:sp>
          <p:nvSpPr>
            <p:cNvPr id="4" name="object 4"/>
            <p:cNvSpPr/>
            <p:nvPr/>
          </p:nvSpPr>
          <p:spPr>
            <a:xfrm>
              <a:off x="515112" y="1057655"/>
              <a:ext cx="11277600" cy="1277620"/>
            </a:xfrm>
            <a:custGeom>
              <a:avLst/>
              <a:gdLst/>
              <a:ahLst/>
              <a:cxnLst/>
              <a:rect l="l" t="t" r="r" b="b"/>
              <a:pathLst>
                <a:path w="11277600" h="1277620">
                  <a:moveTo>
                    <a:pt x="11064748" y="0"/>
                  </a:moveTo>
                  <a:lnTo>
                    <a:pt x="212864" y="0"/>
                  </a:lnTo>
                  <a:lnTo>
                    <a:pt x="164056" y="5619"/>
                  </a:lnTo>
                  <a:lnTo>
                    <a:pt x="119251" y="21626"/>
                  </a:lnTo>
                  <a:lnTo>
                    <a:pt x="79727" y="46746"/>
                  </a:lnTo>
                  <a:lnTo>
                    <a:pt x="46763" y="79704"/>
                  </a:lnTo>
                  <a:lnTo>
                    <a:pt x="21635" y="119224"/>
                  </a:lnTo>
                  <a:lnTo>
                    <a:pt x="5621" y="164032"/>
                  </a:lnTo>
                  <a:lnTo>
                    <a:pt x="0" y="212852"/>
                  </a:lnTo>
                  <a:lnTo>
                    <a:pt x="0" y="1064260"/>
                  </a:lnTo>
                  <a:lnTo>
                    <a:pt x="5621" y="1113079"/>
                  </a:lnTo>
                  <a:lnTo>
                    <a:pt x="21635" y="1157887"/>
                  </a:lnTo>
                  <a:lnTo>
                    <a:pt x="46763" y="1197407"/>
                  </a:lnTo>
                  <a:lnTo>
                    <a:pt x="79727" y="1230365"/>
                  </a:lnTo>
                  <a:lnTo>
                    <a:pt x="119251" y="1255485"/>
                  </a:lnTo>
                  <a:lnTo>
                    <a:pt x="164056" y="1271492"/>
                  </a:lnTo>
                  <a:lnTo>
                    <a:pt x="212864" y="1277112"/>
                  </a:lnTo>
                  <a:lnTo>
                    <a:pt x="11064748" y="1277112"/>
                  </a:lnTo>
                  <a:lnTo>
                    <a:pt x="11113567" y="1271492"/>
                  </a:lnTo>
                  <a:lnTo>
                    <a:pt x="11158375" y="1255485"/>
                  </a:lnTo>
                  <a:lnTo>
                    <a:pt x="11197895" y="1230365"/>
                  </a:lnTo>
                  <a:lnTo>
                    <a:pt x="11230853" y="1197407"/>
                  </a:lnTo>
                  <a:lnTo>
                    <a:pt x="11255973" y="1157887"/>
                  </a:lnTo>
                  <a:lnTo>
                    <a:pt x="11271980" y="1113079"/>
                  </a:lnTo>
                  <a:lnTo>
                    <a:pt x="11277600" y="1064260"/>
                  </a:lnTo>
                  <a:lnTo>
                    <a:pt x="11277600" y="212852"/>
                  </a:lnTo>
                  <a:lnTo>
                    <a:pt x="11271980" y="164032"/>
                  </a:lnTo>
                  <a:lnTo>
                    <a:pt x="11255973" y="119224"/>
                  </a:lnTo>
                  <a:lnTo>
                    <a:pt x="11230853" y="79704"/>
                  </a:lnTo>
                  <a:lnTo>
                    <a:pt x="11197895" y="46746"/>
                  </a:lnTo>
                  <a:lnTo>
                    <a:pt x="11158375" y="21626"/>
                  </a:lnTo>
                  <a:lnTo>
                    <a:pt x="11113567" y="5619"/>
                  </a:lnTo>
                  <a:lnTo>
                    <a:pt x="1106474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15112" y="1057655"/>
              <a:ext cx="11277600" cy="1277620"/>
            </a:xfrm>
            <a:custGeom>
              <a:avLst/>
              <a:gdLst/>
              <a:ahLst/>
              <a:cxnLst/>
              <a:rect l="l" t="t" r="r" b="b"/>
              <a:pathLst>
                <a:path w="11277600" h="1277620">
                  <a:moveTo>
                    <a:pt x="0" y="212852"/>
                  </a:moveTo>
                  <a:lnTo>
                    <a:pt x="5621" y="164032"/>
                  </a:lnTo>
                  <a:lnTo>
                    <a:pt x="21635" y="119224"/>
                  </a:lnTo>
                  <a:lnTo>
                    <a:pt x="46763" y="79704"/>
                  </a:lnTo>
                  <a:lnTo>
                    <a:pt x="79727" y="46746"/>
                  </a:lnTo>
                  <a:lnTo>
                    <a:pt x="119251" y="21626"/>
                  </a:lnTo>
                  <a:lnTo>
                    <a:pt x="164056" y="5619"/>
                  </a:lnTo>
                  <a:lnTo>
                    <a:pt x="212864" y="0"/>
                  </a:lnTo>
                  <a:lnTo>
                    <a:pt x="11064748" y="0"/>
                  </a:lnTo>
                  <a:lnTo>
                    <a:pt x="11113567" y="5619"/>
                  </a:lnTo>
                  <a:lnTo>
                    <a:pt x="11158375" y="21626"/>
                  </a:lnTo>
                  <a:lnTo>
                    <a:pt x="11197895" y="46746"/>
                  </a:lnTo>
                  <a:lnTo>
                    <a:pt x="11230853" y="79704"/>
                  </a:lnTo>
                  <a:lnTo>
                    <a:pt x="11255973" y="119224"/>
                  </a:lnTo>
                  <a:lnTo>
                    <a:pt x="11271980" y="164032"/>
                  </a:lnTo>
                  <a:lnTo>
                    <a:pt x="11277600" y="212852"/>
                  </a:lnTo>
                  <a:lnTo>
                    <a:pt x="11277600" y="1064260"/>
                  </a:lnTo>
                  <a:lnTo>
                    <a:pt x="11271980" y="1113079"/>
                  </a:lnTo>
                  <a:lnTo>
                    <a:pt x="11255973" y="1157887"/>
                  </a:lnTo>
                  <a:lnTo>
                    <a:pt x="11230853" y="1197407"/>
                  </a:lnTo>
                  <a:lnTo>
                    <a:pt x="11197895" y="1230365"/>
                  </a:lnTo>
                  <a:lnTo>
                    <a:pt x="11158375" y="1255485"/>
                  </a:lnTo>
                  <a:lnTo>
                    <a:pt x="11113567" y="1271492"/>
                  </a:lnTo>
                  <a:lnTo>
                    <a:pt x="11064748" y="1277112"/>
                  </a:lnTo>
                  <a:lnTo>
                    <a:pt x="212864" y="1277112"/>
                  </a:lnTo>
                  <a:lnTo>
                    <a:pt x="164056" y="1271492"/>
                  </a:lnTo>
                  <a:lnTo>
                    <a:pt x="119251" y="1255485"/>
                  </a:lnTo>
                  <a:lnTo>
                    <a:pt x="79727" y="1230365"/>
                  </a:lnTo>
                  <a:lnTo>
                    <a:pt x="46763" y="1197407"/>
                  </a:lnTo>
                  <a:lnTo>
                    <a:pt x="21635" y="1157887"/>
                  </a:lnTo>
                  <a:lnTo>
                    <a:pt x="5621" y="1113079"/>
                  </a:lnTo>
                  <a:lnTo>
                    <a:pt x="0" y="1064260"/>
                  </a:lnTo>
                  <a:lnTo>
                    <a:pt x="0" y="212852"/>
                  </a:lnTo>
                  <a:close/>
                </a:path>
              </a:pathLst>
            </a:custGeom>
            <a:ln w="2438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83768" y="505510"/>
            <a:ext cx="8280920" cy="33326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algn="l">
              <a:spcBef>
                <a:spcPts val="79"/>
              </a:spcBef>
              <a:tabLst>
                <a:tab pos="2095976" algn="l"/>
                <a:tab pos="3972878" algn="l"/>
              </a:tabLst>
            </a:pPr>
            <a:r>
              <a:rPr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</a:t>
            </a:r>
            <a:r>
              <a:rPr lang="ru-RU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ПРОВЕРОЧНЫЕ</a:t>
            </a:r>
            <a:r>
              <a:rPr lang="ru-RU" spc="-8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3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spc="-86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7033" y="700688"/>
            <a:ext cx="8558689" cy="555889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403384" defTabSz="685800">
              <a:spcBef>
                <a:spcPts val="68"/>
              </a:spcBef>
              <a:tabLst>
                <a:tab pos="8057674" algn="l"/>
                <a:tab pos="8178165" algn="l"/>
              </a:tabLst>
            </a:pPr>
            <a:r>
              <a:rPr sz="1500" b="1" u="sng" kern="0" dirty="0" smtClean="0">
                <a:solidFill>
                  <a:sysClr val="windowText" lastClr="000000"/>
                </a:solidFill>
                <a:uFill>
                  <a:solidFill>
                    <a:srgbClr val="94B3D6"/>
                  </a:solidFill>
                </a:uFill>
                <a:latin typeface="Calibri"/>
                <a:cs typeface="Calibri"/>
              </a:rPr>
              <a:t>	</a:t>
            </a:r>
            <a:r>
              <a:rPr sz="1500" b="1" kern="0" dirty="0" smtClean="0">
                <a:solidFill>
                  <a:sysClr val="windowText" lastClr="000000"/>
                </a:solidFill>
                <a:latin typeface="Calibri"/>
                <a:cs typeface="Calibri"/>
              </a:rPr>
              <a:t>	</a:t>
            </a:r>
            <a:endParaRPr sz="1500" kern="0" dirty="0" smtClean="0">
              <a:solidFill>
                <a:sysClr val="windowText" lastClr="000000"/>
              </a:solidFill>
              <a:latin typeface="Calibri"/>
              <a:cs typeface="Calibri"/>
            </a:endParaRPr>
          </a:p>
          <a:p>
            <a:pPr marL="138589" marR="184309" algn="just" defTabSz="685800">
              <a:spcBef>
                <a:spcPts val="1309"/>
              </a:spcBef>
            </a:pP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ern="0" spc="25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</a:t>
            </a:r>
            <a:r>
              <a:rPr kern="0" spc="25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</a:t>
            </a:r>
            <a:r>
              <a:rPr kern="0" spc="266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  <a:r>
              <a:rPr kern="0" spc="248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ern="0" spc="25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kern="0" spc="25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</a:t>
            </a:r>
            <a:r>
              <a:rPr kern="0" spc="248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kern="0" spc="25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ern="0" spc="24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kern="0" spc="25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38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федеральными</a:t>
            </a:r>
            <a:r>
              <a:rPr kern="0" spc="28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государственными</a:t>
            </a:r>
            <a:r>
              <a:rPr kern="0" spc="3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образовательными</a:t>
            </a:r>
            <a:r>
              <a:rPr kern="0" spc="307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стандартами</a:t>
            </a:r>
            <a:r>
              <a:rPr kern="0" spc="28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ern="0" spc="3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федеральными</a:t>
            </a:r>
            <a:r>
              <a:rPr kern="0" spc="304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</a:t>
            </a:r>
            <a:r>
              <a:rPr kern="0" spc="-8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общеобразовательными</a:t>
            </a:r>
            <a:r>
              <a:rPr kern="0" spc="-1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</a:t>
            </a:r>
            <a:endParaRPr kern="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" algn="just" defTabSz="685800">
              <a:spcBef>
                <a:spcPts val="1283"/>
              </a:spcBef>
            </a:pPr>
            <a:r>
              <a:rPr b="1" kern="0" dirty="0" err="1" smtClean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</a:t>
            </a:r>
            <a:r>
              <a:rPr b="1" kern="0" spc="-34" dirty="0" smtClean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b="1" kern="0" spc="-64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kern="0" spc="-8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проведения:</a:t>
            </a:r>
            <a:endParaRPr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4314" marR="138589" indent="-215265" algn="just" defTabSz="685800">
              <a:buFont typeface="Wingdings"/>
              <a:buChar char=""/>
              <a:tabLst>
                <a:tab pos="224314" algn="l"/>
              </a:tabLst>
            </a:pP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</a:t>
            </a:r>
            <a:r>
              <a:rPr b="1" kern="0" spc="49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b="1" kern="0" spc="49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30.04.2024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№556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kern="0" spc="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kern="0" spc="3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kern="0" spc="33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kern="0" spc="353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оценке</a:t>
            </a:r>
            <a:r>
              <a:rPr kern="0" spc="32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kern="0" spc="33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kern="0" spc="33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ern="0" spc="33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kern="0" spc="32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kern="0" spc="34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r>
              <a:rPr kern="0" spc="32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1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оценке</a:t>
            </a:r>
            <a:r>
              <a:rPr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r>
              <a:rPr kern="0" spc="-4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</a:t>
            </a:r>
            <a:endParaRPr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4314" marR="135255" indent="-215265" algn="just" defTabSz="685800">
              <a:buFont typeface="Wingdings"/>
              <a:buChar char=""/>
              <a:tabLst>
                <a:tab pos="224314" algn="l"/>
                <a:tab pos="266700" algn="l"/>
              </a:tabLst>
            </a:pPr>
            <a:r>
              <a:rPr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b="1" kern="0" spc="4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</a:t>
            </a:r>
            <a:r>
              <a:rPr b="1" kern="0" spc="34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</a:t>
            </a:r>
            <a:r>
              <a:rPr b="1" kern="0" spc="49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b="1" kern="0" spc="38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надзору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b="1" kern="0" spc="38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b="1" kern="0" spc="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b="1" kern="0" spc="34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</a:t>
            </a:r>
            <a:r>
              <a:rPr b="1" kern="0" spc="4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(Рособрнадзор)</a:t>
            </a:r>
            <a:r>
              <a:rPr b="1" kern="0" spc="38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b="1" kern="0" spc="-19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13.05.2024</a:t>
            </a:r>
            <a:r>
              <a:rPr b="1" kern="0" spc="-4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b="1" kern="0" spc="8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1008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</a:t>
            </a:r>
            <a:r>
              <a:rPr kern="0" spc="1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</a:t>
            </a:r>
            <a:r>
              <a:rPr kern="0" spc="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участников,</a:t>
            </a:r>
            <a:r>
              <a:rPr kern="0" spc="1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сроков</a:t>
            </a:r>
            <a:r>
              <a:rPr kern="0" spc="1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ern="0" spc="-1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продолжительности</a:t>
            </a:r>
            <a:r>
              <a:rPr kern="0" spc="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</a:t>
            </a:r>
            <a:r>
              <a:rPr kern="0" spc="23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проверочных</a:t>
            </a:r>
            <a:r>
              <a:rPr kern="0" spc="24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kern="0" spc="24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ern="0" spc="23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kern="0" spc="24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организациях,</a:t>
            </a:r>
            <a:r>
              <a:rPr kern="0" spc="24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kern="0" spc="21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kern="0" spc="20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kern="0" spc="2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kern="0" spc="2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  <a:r>
              <a:rPr kern="0" spc="21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</a:t>
            </a:r>
            <a:r>
              <a:rPr kern="0" spc="2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</a:t>
            </a:r>
            <a:r>
              <a:rPr kern="0" spc="21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</a:t>
            </a:r>
            <a:r>
              <a:rPr kern="0" spc="16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kern="0" spc="1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kern="0" spc="16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kern="0" spc="1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kern="0" spc="16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kern="0" spc="15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</a:t>
            </a:r>
            <a:r>
              <a:rPr kern="0" spc="16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</a:t>
            </a:r>
            <a:r>
              <a:rPr kern="0" spc="16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предметов,</a:t>
            </a:r>
            <a:r>
              <a:rPr kern="0" spc="16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kern="0" spc="153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</a:t>
            </a:r>
            <a:r>
              <a:rPr kern="0" spc="19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всероссийские</a:t>
            </a:r>
            <a:r>
              <a:rPr kern="0" spc="19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проверочные</a:t>
            </a:r>
            <a:r>
              <a:rPr kern="0" spc="203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kern="0" spc="19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ern="0" spc="203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kern="0" spc="20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организациях,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</a:t>
            </a:r>
            <a:r>
              <a:rPr kern="0" spc="4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kern="0" spc="4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kern="0" spc="3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kern="0" spc="3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</a:t>
            </a:r>
            <a:r>
              <a:rPr kern="0" spc="4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  <a:r>
              <a:rPr kern="0" spc="4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</a:t>
            </a:r>
            <a:r>
              <a:rPr kern="0" spc="3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</a:t>
            </a:r>
            <a:r>
              <a:rPr kern="0" spc="30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общего,</a:t>
            </a:r>
            <a:r>
              <a:rPr kern="0" spc="30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</a:t>
            </a:r>
            <a:r>
              <a:rPr kern="0" spc="30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kern="0" spc="304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kern="0" spc="307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ern="0" spc="3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2024/2025</a:t>
            </a:r>
            <a:r>
              <a:rPr kern="0" spc="29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</a:t>
            </a:r>
            <a:r>
              <a:rPr kern="0" spc="3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году» (зарегистрирован</a:t>
            </a:r>
            <a:r>
              <a:rPr kern="0" spc="-19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Минюстом</a:t>
            </a:r>
            <a:r>
              <a:rPr kern="0" spc="-1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kern="0" spc="-5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регистрационный №</a:t>
            </a:r>
            <a:r>
              <a:rPr kern="0" spc="-26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78327</a:t>
            </a:r>
            <a:r>
              <a:rPr kern="0" spc="-4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ern="0" spc="-8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2024)</a:t>
            </a:r>
            <a:endParaRPr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Batalov\Desktop\Новая папка\ЛОГОТИП на прозрачном фоне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"/>
            <a:ext cx="2339752" cy="105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156672" y="243928"/>
            <a:ext cx="5706403" cy="55891"/>
          </a:xfrm>
          <a:prstGeom prst="round2DiagRect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670369" y="188657"/>
            <a:ext cx="6192688" cy="45719"/>
          </a:xfrm>
          <a:prstGeom prst="round2DiagRect">
            <a:avLst/>
          </a:prstGeom>
          <a:solidFill>
            <a:srgbClr val="0070C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156672" y="243928"/>
            <a:ext cx="5706403" cy="55891"/>
          </a:xfrm>
          <a:prstGeom prst="round2DiagRect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995946" y="290267"/>
            <a:ext cx="4867119" cy="45719"/>
          </a:xfrm>
          <a:prstGeom prst="round2Diag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4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530427" y="444229"/>
            <a:ext cx="835292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Участники ВПР: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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обучающиеся образовательных организаций по имеющим государственную аккредитацию образовательным программам начального общего, основного общего и среднего общего образования, за исключением: 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обучающихся 1-3, 9 и 11 классов;</a:t>
            </a:r>
          </a:p>
          <a:p>
            <a:pPr marL="285750" indent="-285750" algn="just">
              <a:buFontTx/>
              <a:buChar char="-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специальных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учебно-воспитательных 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учреждений  закрытого  типа  и  учреждений,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исполняющих наказание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виде лишения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свободы;</a:t>
            </a:r>
          </a:p>
          <a:p>
            <a:pPr marL="285750" indent="-285750" algn="just">
              <a:buFontTx/>
              <a:buChar char="-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федеральных  государственных  организаций,  осуществляющих  образовательную  деятельность, находящихся  в ведении федеральных государственных  органов,  указанных в части 1 статьи  81 Федерального закона «Об образовании в Российской Федерации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85750" indent="-285750" algn="just">
              <a:buFontTx/>
              <a:buChar char="-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образовательных  организаций,  указанных  в  пункте  7  Правил,  расположенных  на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территории Военного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инновационного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технополиса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«Эра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 Министерства обороны Российской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Федерации;</a:t>
            </a:r>
          </a:p>
          <a:p>
            <a:pPr algn="just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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обучающиеся с ограниченными возможностями здоровья по решению образовательной организации, реализующей имеющие государственную аккредитацию образовательные программы начального общего, основного общего и среднего общего образования, с согласия родителей (законных представителей) и с учетом особенностей состояния здоровья и психофизического развития.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58112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lvl="0" algn="just">
              <a:spcBef>
                <a:spcPts val="434"/>
              </a:spcBef>
              <a:tabLst>
                <a:tab pos="356870" algn="l"/>
                <a:tab pos="359410" algn="l"/>
              </a:tabLst>
            </a:pPr>
            <a:r>
              <a:rPr lang="ru-RU" kern="0" dirty="0">
                <a:solidFill>
                  <a:sysClr val="windowText" lastClr="000000"/>
                </a:solidFill>
                <a:cs typeface="Calibri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34071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42847"/>
            <a:ext cx="8064896" cy="3693319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Общие положения:</a:t>
            </a:r>
          </a:p>
          <a:p>
            <a:pPr algn="just"/>
            <a:endParaRPr lang="ru-RU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</a:t>
            </a:r>
            <a:r>
              <a:rPr lang="ru-RU" sz="20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проведения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план-график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проведения ВПР, содержащий этапы подготовки, организации и проведения проверочных работ, сроки их реализации, размещен в </a:t>
            </a:r>
            <a:r>
              <a:rPr lang="ru-RU" sz="20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ЛК ГИС ФИС ОКО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каждой ОО; </a:t>
            </a:r>
          </a:p>
          <a:p>
            <a:pPr lvl="0" algn="just"/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➢ </a:t>
            </a:r>
            <a:r>
              <a:rPr lang="ru-RU" sz="20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инструктивные материалы </a:t>
            </a:r>
            <a:r>
              <a:rPr lang="ru-RU" sz="2000" b="1" dirty="0" smtClean="0">
                <a:ln w="10541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муниципальных координаторов, для ответственных организаторов в ОО, для организаторов в аудитории, для экспертов по проверке работ</a:t>
            </a:r>
            <a:r>
              <a:rPr lang="ru-RU" sz="2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также размещаются 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ЛК ГИС ФИС ОКО </a:t>
            </a:r>
            <a:r>
              <a:rPr lang="ru-RU" sz="2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каждого муниципального координатора и каждой </a:t>
            </a:r>
            <a:r>
              <a:rPr lang="ru-RU" sz="20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ОО;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2463541" y="4236166"/>
            <a:ext cx="52942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читать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ПОДРОБНО изучать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документы и все публикации,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размещаемые в ЛК ГИС ФИС ОКО!</a:t>
            </a: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836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42847"/>
            <a:ext cx="8064896" cy="563231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Общие положения: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➢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даты проведения ВПР определяются образовательной организацией самостоятельно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соответствии со сроками проведения ВПР: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399340"/>
              </p:ext>
            </p:extLst>
          </p:nvPr>
        </p:nvGraphicFramePr>
        <p:xfrm>
          <a:off x="755576" y="1916832"/>
          <a:ext cx="8064896" cy="3733800"/>
        </p:xfrm>
        <a:graphic>
          <a:graphicData uri="http://schemas.openxmlformats.org/drawingml/2006/table">
            <a:tbl>
              <a:tblPr firstRow="1" bandRow="1"/>
              <a:tblGrid>
                <a:gridCol w="5832648">
                  <a:extLst>
                    <a:ext uri="{9D8B030D-6E8A-4147-A177-3AD203B41FA5}">
                      <a16:colId xmlns:a16="http://schemas.microsoft.com/office/drawing/2014/main" xmlns="" val="205729259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1790368352"/>
                    </a:ext>
                  </a:extLst>
                </a:gridCol>
              </a:tblGrid>
              <a:tr h="825595">
                <a:tc>
                  <a:txBody>
                    <a:bodyPr/>
                    <a:lstStyle/>
                    <a:p>
                      <a:pPr marL="73152" fontAlgn="t">
                        <a:spcBef>
                          <a:spcPts val="345"/>
                        </a:spcBef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2400" spc="-3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бумажном</a:t>
                      </a:r>
                      <a:r>
                        <a:rPr lang="ru-RU" sz="2400" spc="-6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носителе</a:t>
                      </a:r>
                      <a:r>
                        <a:rPr lang="ru-RU" sz="2400" spc="-1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400" spc="-2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4-8</a:t>
                      </a:r>
                      <a:r>
                        <a:rPr lang="ru-RU" sz="2400" spc="-2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2400" spc="-2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2400" spc="-2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классах</a:t>
                      </a:r>
                      <a:r>
                        <a:rPr lang="ru-RU" sz="2400" spc="-4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2400" spc="-4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обязательным предметам и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предметам</a:t>
                      </a:r>
                      <a:r>
                        <a:rPr lang="ru-RU" sz="2400" spc="-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2400" spc="-2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основе случайного</a:t>
                      </a:r>
                      <a:r>
                        <a:rPr lang="ru-RU" sz="2400" spc="-2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11.04.2025</a:t>
                      </a:r>
                      <a:r>
                        <a:rPr lang="ru-RU" sz="2400" b="1" spc="-3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2400" b="1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16.05.2025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001568"/>
                  </a:ext>
                </a:extLst>
              </a:tr>
              <a:tr h="577917">
                <a:tc>
                  <a:txBody>
                    <a:bodyPr/>
                    <a:lstStyle/>
                    <a:p>
                      <a:pPr marL="73152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3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5-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400" spc="-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классах</a:t>
                      </a:r>
                      <a:r>
                        <a:rPr lang="ru-RU" sz="2400" spc="-4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использованием</a:t>
                      </a:r>
                      <a:r>
                        <a:rPr lang="ru-RU" sz="2400" spc="-5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компьютера по 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предметам</a:t>
                      </a:r>
                      <a:r>
                        <a:rPr kumimoji="0" lang="ru-RU" sz="2400" b="0" i="0" u="none" strike="noStrike" kern="1200" cap="none" spc="-5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kumimoji="0" lang="ru-RU" sz="2400" b="0" i="0" u="none" strike="noStrike" kern="1200" cap="none" spc="-25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0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основе случайного</a:t>
                      </a:r>
                      <a:r>
                        <a:rPr kumimoji="0" lang="ru-RU" sz="2400" b="0" i="0" u="none" strike="noStrike" kern="1200" cap="none" spc="-25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0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11.04.2025</a:t>
                      </a:r>
                      <a:r>
                        <a:rPr lang="ru-RU" sz="2400" b="1" spc="-3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ru-RU" sz="2400" b="1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24.04.2025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8082798"/>
                  </a:ext>
                </a:extLst>
              </a:tr>
              <a:tr h="1059514">
                <a:tc>
                  <a:txBody>
                    <a:bodyPr/>
                    <a:lstStyle/>
                    <a:p>
                      <a:pPr marL="73152" fontAlgn="t">
                        <a:lnSpc>
                          <a:spcPts val="2050"/>
                        </a:lnSpc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Резервный</a:t>
                      </a:r>
                      <a:r>
                        <a:rPr lang="ru-RU" sz="2400" spc="-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2400" spc="-4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выполнения</a:t>
                      </a:r>
                      <a:r>
                        <a:rPr lang="ru-RU" sz="2400" spc="-4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</a:t>
                      </a:r>
                      <a:r>
                        <a:rPr lang="ru-RU" sz="2400" spc="-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400" spc="-2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использованием</a:t>
                      </a:r>
                      <a:r>
                        <a:rPr lang="ru-RU" sz="2400" spc="-6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компьютера</a:t>
                      </a:r>
                      <a:r>
                        <a:rPr lang="ru-RU" sz="2400" spc="2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400" spc="-25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</a:t>
                      </a:r>
                      <a:r>
                        <a:rPr lang="ru-RU" sz="2400" spc="-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3152" fontAlgn="t"/>
                      <a:r>
                        <a:rPr lang="ru-RU" sz="2400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классах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pc="-1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25.04.2025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610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33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8284" y="571676"/>
            <a:ext cx="7992888" cy="286232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Общие положения: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➢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1F497D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распределение конкретных предметов на основе случайного выбора по конкретным классам осуществляется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федеральным организатором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➢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информация </a:t>
            </a:r>
            <a:r>
              <a:rPr kumimoji="0" lang="ru-RU" sz="1800" b="1" i="0" u="none" strike="noStrike" kern="120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 распределении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конкретных предметов на основе случайного выбора по конкретным классам предоставляется ОО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 ранее чем за семь дней до дня проведения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в соответствии с расписанием, полученным от ОО; </a:t>
            </a:r>
            <a:endParaRPr kumimoji="0" lang="ru-RU" sz="1800" b="1" i="0" u="none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848284" y="3212976"/>
            <a:ext cx="7992888" cy="185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indent="450850">
              <a:spcBef>
                <a:spcPts val="100"/>
              </a:spcBef>
            </a:pP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lang="ru-RU" kern="0" spc="-7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случайного</a:t>
            </a:r>
            <a:r>
              <a:rPr lang="ru-RU" kern="0" spc="-7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выбора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распределяются</a:t>
            </a:r>
            <a:r>
              <a:rPr lang="ru-RU" kern="0" spc="-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группам: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8975" lvl="0" indent="-225425">
              <a:spcBef>
                <a:spcPts val="430"/>
              </a:spcBef>
              <a:buClr>
                <a:srgbClr val="000000"/>
              </a:buClr>
              <a:buFontTx/>
              <a:buAutoNum type="arabicPeriod"/>
              <a:tabLst>
                <a:tab pos="688975" algn="l"/>
              </a:tabLst>
            </a:pPr>
            <a:r>
              <a:rPr lang="ru-RU" kern="0" spc="-2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«Группа</a:t>
            </a:r>
            <a:r>
              <a:rPr lang="ru-RU" kern="0" spc="-1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№1»</a:t>
            </a:r>
            <a:r>
              <a:rPr lang="ru-RU" kern="0" spc="-3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проверочные</a:t>
            </a:r>
            <a:r>
              <a:rPr lang="ru-RU" kern="0" spc="-1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состоящие</a:t>
            </a:r>
            <a:r>
              <a:rPr lang="ru-RU" kern="0" spc="-8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</a:t>
            </a:r>
            <a:r>
              <a:rPr lang="ru-RU" kern="0" spc="-8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ru-RU" kern="0" spc="-7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урок,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2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</a:t>
            </a:r>
            <a:r>
              <a:rPr lang="ru-RU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8975" lvl="0" indent="-225425">
              <a:spcBef>
                <a:spcPts val="434"/>
              </a:spcBef>
              <a:buClr>
                <a:srgbClr val="000000"/>
              </a:buClr>
              <a:buFontTx/>
              <a:buAutoNum type="arabicPeriod" startAt="2"/>
              <a:tabLst>
                <a:tab pos="688975" algn="l"/>
              </a:tabLst>
            </a:pPr>
            <a:r>
              <a:rPr lang="ru-RU" kern="0" spc="-2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«Группа</a:t>
            </a:r>
            <a:r>
              <a:rPr lang="ru-RU" kern="0" spc="-1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№2»</a:t>
            </a:r>
            <a:r>
              <a:rPr lang="ru-RU" kern="0" spc="-3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проверочные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состоящие</a:t>
            </a:r>
            <a:r>
              <a:rPr lang="ru-RU" kern="0" spc="-8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</a:t>
            </a:r>
            <a:r>
              <a:rPr lang="ru-RU" kern="0" spc="-8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частей</a:t>
            </a:r>
            <a:r>
              <a:rPr lang="ru-RU" kern="0" spc="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урока,</a:t>
            </a:r>
            <a:r>
              <a:rPr lang="ru-RU" kern="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2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</a:t>
            </a:r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kern="0" spc="-7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каждый.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7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48284" y="571676"/>
            <a:ext cx="7992888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539551" y="571676"/>
            <a:ext cx="8464221" cy="4483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indent="450850" algn="ctr">
              <a:spcBef>
                <a:spcPts val="100"/>
              </a:spcBef>
            </a:pP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ru-RU" b="1" kern="0" spc="-5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b="1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ru-RU" b="1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случайного</a:t>
            </a:r>
            <a:r>
              <a:rPr lang="ru-RU" b="1" kern="0" spc="-7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выбора</a:t>
            </a:r>
            <a:r>
              <a:rPr lang="ru-RU" b="1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8975" lvl="0" indent="-225425">
              <a:spcBef>
                <a:spcPts val="430"/>
              </a:spcBef>
              <a:buClr>
                <a:srgbClr val="000000"/>
              </a:buClr>
              <a:buFontTx/>
              <a:buAutoNum type="arabicPeriod"/>
              <a:tabLst>
                <a:tab pos="688975" algn="l"/>
              </a:tabLst>
            </a:pPr>
            <a:r>
              <a:rPr lang="ru-RU" b="1" kern="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«Группа</a:t>
            </a:r>
            <a:r>
              <a:rPr lang="ru-RU" b="1" kern="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№1»</a:t>
            </a:r>
            <a:r>
              <a:rPr lang="ru-RU" b="1" kern="0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spc="-3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проверочные</a:t>
            </a:r>
            <a:r>
              <a:rPr lang="ru-RU" b="1" kern="0" spc="-1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</a:t>
            </a:r>
            <a:r>
              <a:rPr lang="ru-RU" b="1" kern="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состоящие</a:t>
            </a:r>
            <a:r>
              <a:rPr lang="ru-RU" b="1" kern="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b="1" kern="0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</a:t>
            </a:r>
            <a:r>
              <a:rPr lang="ru-RU" b="1" kern="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ru-RU" b="1" kern="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kern="0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ru-RU" b="1" kern="0" spc="-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урок,</a:t>
            </a:r>
            <a:r>
              <a:rPr lang="ru-RU" b="1" kern="0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b="1" kern="0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b="1" kern="0" spc="-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</a:t>
            </a:r>
            <a:r>
              <a:rPr lang="ru-RU" b="1" kern="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spc="-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</a:t>
            </a:r>
            <a:r>
              <a:rPr lang="ru-RU" b="1" kern="0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минут):</a:t>
            </a:r>
          </a:p>
          <a:p>
            <a:pPr marL="463550" lvl="0">
              <a:spcBef>
                <a:spcPts val="430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класс – история, литература, иностранный язык</a:t>
            </a:r>
          </a:p>
          <a:p>
            <a:pPr marL="463550" lvl="0">
              <a:spcBef>
                <a:spcPts val="430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класс – история, обществознание, литература, иностранный язык</a:t>
            </a:r>
          </a:p>
          <a:p>
            <a:pPr marL="463550" lvl="0">
              <a:spcBef>
                <a:spcPts val="430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класс – история, обществознание, литература, иностранный язык</a:t>
            </a:r>
          </a:p>
          <a:p>
            <a:pPr marL="463550" lvl="0">
              <a:spcBef>
                <a:spcPts val="430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класс – история, обществознание, литература, иностранный язык</a:t>
            </a:r>
          </a:p>
          <a:p>
            <a:pPr marL="688975" lvl="0" indent="-225425">
              <a:spcBef>
                <a:spcPts val="434"/>
              </a:spcBef>
              <a:buClr>
                <a:srgbClr val="000000"/>
              </a:buClr>
              <a:buFontTx/>
              <a:buAutoNum type="arabicPeriod" startAt="2"/>
              <a:tabLst>
                <a:tab pos="688975" algn="l"/>
              </a:tabLst>
            </a:pPr>
            <a:r>
              <a:rPr lang="ru-RU" b="1" kern="0" spc="-2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kern="0" spc="-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lang="ru-RU" b="1" kern="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№2»</a:t>
            </a:r>
            <a:r>
              <a:rPr lang="ru-RU" b="1" kern="0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проверочные</a:t>
            </a:r>
            <a:r>
              <a:rPr lang="ru-RU" b="1" kern="0" spc="-2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</a:t>
            </a:r>
            <a:r>
              <a:rPr lang="ru-RU" b="1" kern="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состоящие</a:t>
            </a:r>
            <a:r>
              <a:rPr lang="ru-RU" b="1" kern="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b="1" kern="0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</a:t>
            </a:r>
            <a:r>
              <a:rPr lang="ru-RU" b="1" kern="0" spc="-8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частей</a:t>
            </a:r>
            <a:r>
              <a:rPr lang="ru-RU" b="1" kern="0" spc="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kern="0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b="1" kern="0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урока,</a:t>
            </a:r>
            <a:r>
              <a:rPr lang="ru-RU" b="1" kern="0" spc="-6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b="1" kern="0" spc="-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b="1" kern="0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</a:t>
            </a:r>
            <a:r>
              <a:rPr lang="ru-RU" b="1" kern="0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spc="-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</a:t>
            </a:r>
            <a:r>
              <a:rPr lang="ru-RU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b="1" kern="0" spc="-7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0" spc="-1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каждый):</a:t>
            </a:r>
          </a:p>
          <a:p>
            <a:pPr marL="463550" lvl="0">
              <a:spcBef>
                <a:spcPts val="434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класс – география, биология</a:t>
            </a:r>
          </a:p>
          <a:p>
            <a:pPr marL="463550" lvl="0">
              <a:spcBef>
                <a:spcPts val="434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класс – география, биология</a:t>
            </a:r>
          </a:p>
          <a:p>
            <a:pPr marL="463550" lvl="0">
              <a:spcBef>
                <a:spcPts val="434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класс – география, биология, физика, физика с углубленным изучением</a:t>
            </a:r>
          </a:p>
          <a:p>
            <a:pPr marL="463550" lvl="0">
              <a:spcBef>
                <a:spcPts val="434"/>
              </a:spcBef>
              <a:buClr>
                <a:srgbClr val="000000"/>
              </a:buClr>
              <a:tabLst>
                <a:tab pos="688975" algn="l"/>
              </a:tabLst>
            </a:pPr>
            <a:r>
              <a:rPr lang="ru-RU" b="1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класс – география, биология, химия, физика, физика с углубленным изучением</a:t>
            </a:r>
            <a:endParaRPr lang="ru-RU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349" y="5054955"/>
            <a:ext cx="8429423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4 классе все ВПР состоят из одной части – один урок, не более чем 45 минут.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10 классе все ВПР состоят из двух частей – два урока, не более чем 45 минут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аждый.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5-8 классах ВПР по математике и в 7-8 классах ВПР по углубленной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 состоят из двух частей – два урока, не более чем 45 минут каждый.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633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42847"/>
            <a:ext cx="8064896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Пример</a:t>
            </a:r>
            <a:r>
              <a:rPr kumimoji="0" lang="ru-RU" sz="1800" b="1" i="0" u="sng" strike="noStrike" kern="1200" cap="none" spc="0" normalizeH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расписания ВПР</a:t>
            </a:r>
            <a:r>
              <a:rPr kumimoji="0" lang="ru-RU" sz="1800" b="1" i="0" u="sng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kumimoji="0" lang="ru-RU" sz="1800" b="1" i="0" u="none" strike="noStrike" kern="120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06734"/>
              </p:ext>
            </p:extLst>
          </p:nvPr>
        </p:nvGraphicFramePr>
        <p:xfrm>
          <a:off x="1547664" y="942450"/>
          <a:ext cx="6480720" cy="1260000"/>
        </p:xfrm>
        <a:graphic>
          <a:graphicData uri="http://schemas.openxmlformats.org/drawingml/2006/table">
            <a:tbl>
              <a:tblPr/>
              <a:tblGrid>
                <a:gridCol w="6480720">
                  <a:extLst>
                    <a:ext uri="{9D8B030D-6E8A-4147-A177-3AD203B41FA5}">
                      <a16:colId xmlns:a16="http://schemas.microsoft.com/office/drawing/2014/main" xmlns="" val="2886056453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 (1к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– предмет по выбору 1 группы (компьютерная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785699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 (2к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– предмет по выбору 2 группы (компьютерная форма)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9076019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 (в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– предмет по выбору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04677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 (1в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–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предмет по выбору 1 группы (бумажная форма)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431970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ВПР (2в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– предмет по выбору 2 группы (бумажная форма)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76210756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30898"/>
              </p:ext>
            </p:extLst>
          </p:nvPr>
        </p:nvGraphicFramePr>
        <p:xfrm>
          <a:off x="251520" y="2348882"/>
          <a:ext cx="8752258" cy="3600399"/>
        </p:xfrm>
        <a:graphic>
          <a:graphicData uri="http://schemas.openxmlformats.org/drawingml/2006/table">
            <a:tbl>
              <a:tblPr/>
              <a:tblGrid>
                <a:gridCol w="385067">
                  <a:extLst>
                    <a:ext uri="{9D8B030D-6E8A-4147-A177-3AD203B41FA5}">
                      <a16:colId xmlns:a16="http://schemas.microsoft.com/office/drawing/2014/main" xmlns="" val="3915655333"/>
                    </a:ext>
                  </a:extLst>
                </a:gridCol>
                <a:gridCol w="210583">
                  <a:extLst>
                    <a:ext uri="{9D8B030D-6E8A-4147-A177-3AD203B41FA5}">
                      <a16:colId xmlns:a16="http://schemas.microsoft.com/office/drawing/2014/main" xmlns="" val="1867845223"/>
                    </a:ext>
                  </a:extLst>
                </a:gridCol>
                <a:gridCol w="210583">
                  <a:extLst>
                    <a:ext uri="{9D8B030D-6E8A-4147-A177-3AD203B41FA5}">
                      <a16:colId xmlns:a16="http://schemas.microsoft.com/office/drawing/2014/main" xmlns="" val="2929484372"/>
                    </a:ext>
                  </a:extLst>
                </a:gridCol>
                <a:gridCol w="232644">
                  <a:extLst>
                    <a:ext uri="{9D8B030D-6E8A-4147-A177-3AD203B41FA5}">
                      <a16:colId xmlns:a16="http://schemas.microsoft.com/office/drawing/2014/main" xmlns="" val="3006491408"/>
                    </a:ext>
                  </a:extLst>
                </a:gridCol>
                <a:gridCol w="200555">
                  <a:extLst>
                    <a:ext uri="{9D8B030D-6E8A-4147-A177-3AD203B41FA5}">
                      <a16:colId xmlns:a16="http://schemas.microsoft.com/office/drawing/2014/main" xmlns="" val="3392094808"/>
                    </a:ext>
                  </a:extLst>
                </a:gridCol>
                <a:gridCol w="258717">
                  <a:extLst>
                    <a:ext uri="{9D8B030D-6E8A-4147-A177-3AD203B41FA5}">
                      <a16:colId xmlns:a16="http://schemas.microsoft.com/office/drawing/2014/main" xmlns="" val="2450419976"/>
                    </a:ext>
                  </a:extLst>
                </a:gridCol>
                <a:gridCol w="304845">
                  <a:extLst>
                    <a:ext uri="{9D8B030D-6E8A-4147-A177-3AD203B41FA5}">
                      <a16:colId xmlns:a16="http://schemas.microsoft.com/office/drawing/2014/main" xmlns="" val="648599102"/>
                    </a:ext>
                  </a:extLst>
                </a:gridCol>
                <a:gridCol w="304845">
                  <a:extLst>
                    <a:ext uri="{9D8B030D-6E8A-4147-A177-3AD203B41FA5}">
                      <a16:colId xmlns:a16="http://schemas.microsoft.com/office/drawing/2014/main" xmlns="" val="3320704025"/>
                    </a:ext>
                  </a:extLst>
                </a:gridCol>
                <a:gridCol w="248689">
                  <a:extLst>
                    <a:ext uri="{9D8B030D-6E8A-4147-A177-3AD203B41FA5}">
                      <a16:colId xmlns:a16="http://schemas.microsoft.com/office/drawing/2014/main" xmlns="" val="835542039"/>
                    </a:ext>
                  </a:extLst>
                </a:gridCol>
                <a:gridCol w="248689">
                  <a:extLst>
                    <a:ext uri="{9D8B030D-6E8A-4147-A177-3AD203B41FA5}">
                      <a16:colId xmlns:a16="http://schemas.microsoft.com/office/drawing/2014/main" xmlns="" val="28438098"/>
                    </a:ext>
                  </a:extLst>
                </a:gridCol>
                <a:gridCol w="256711">
                  <a:extLst>
                    <a:ext uri="{9D8B030D-6E8A-4147-A177-3AD203B41FA5}">
                      <a16:colId xmlns:a16="http://schemas.microsoft.com/office/drawing/2014/main" xmlns="" val="218881097"/>
                    </a:ext>
                  </a:extLst>
                </a:gridCol>
                <a:gridCol w="256711">
                  <a:extLst>
                    <a:ext uri="{9D8B030D-6E8A-4147-A177-3AD203B41FA5}">
                      <a16:colId xmlns:a16="http://schemas.microsoft.com/office/drawing/2014/main" xmlns="" val="695550740"/>
                    </a:ext>
                  </a:extLst>
                </a:gridCol>
                <a:gridCol w="240667">
                  <a:extLst>
                    <a:ext uri="{9D8B030D-6E8A-4147-A177-3AD203B41FA5}">
                      <a16:colId xmlns:a16="http://schemas.microsoft.com/office/drawing/2014/main" xmlns="" val="4207774741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2806504194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1423669268"/>
                    </a:ext>
                  </a:extLst>
                </a:gridCol>
                <a:gridCol w="272756">
                  <a:extLst>
                    <a:ext uri="{9D8B030D-6E8A-4147-A177-3AD203B41FA5}">
                      <a16:colId xmlns:a16="http://schemas.microsoft.com/office/drawing/2014/main" xmlns="" val="3118900143"/>
                    </a:ext>
                  </a:extLst>
                </a:gridCol>
                <a:gridCol w="272756">
                  <a:extLst>
                    <a:ext uri="{9D8B030D-6E8A-4147-A177-3AD203B41FA5}">
                      <a16:colId xmlns:a16="http://schemas.microsoft.com/office/drawing/2014/main" xmlns="" val="1281262112"/>
                    </a:ext>
                  </a:extLst>
                </a:gridCol>
                <a:gridCol w="144400">
                  <a:extLst>
                    <a:ext uri="{9D8B030D-6E8A-4147-A177-3AD203B41FA5}">
                      <a16:colId xmlns:a16="http://schemas.microsoft.com/office/drawing/2014/main" xmlns="" val="2233612819"/>
                    </a:ext>
                  </a:extLst>
                </a:gridCol>
                <a:gridCol w="264734">
                  <a:extLst>
                    <a:ext uri="{9D8B030D-6E8A-4147-A177-3AD203B41FA5}">
                      <a16:colId xmlns:a16="http://schemas.microsoft.com/office/drawing/2014/main" xmlns="" val="3392245949"/>
                    </a:ext>
                  </a:extLst>
                </a:gridCol>
                <a:gridCol w="264734">
                  <a:extLst>
                    <a:ext uri="{9D8B030D-6E8A-4147-A177-3AD203B41FA5}">
                      <a16:colId xmlns:a16="http://schemas.microsoft.com/office/drawing/2014/main" xmlns="" val="3191127048"/>
                    </a:ext>
                  </a:extLst>
                </a:gridCol>
                <a:gridCol w="258717">
                  <a:extLst>
                    <a:ext uri="{9D8B030D-6E8A-4147-A177-3AD203B41FA5}">
                      <a16:colId xmlns:a16="http://schemas.microsoft.com/office/drawing/2014/main" xmlns="" val="3146344190"/>
                    </a:ext>
                  </a:extLst>
                </a:gridCol>
                <a:gridCol w="186518">
                  <a:extLst>
                    <a:ext uri="{9D8B030D-6E8A-4147-A177-3AD203B41FA5}">
                      <a16:colId xmlns:a16="http://schemas.microsoft.com/office/drawing/2014/main" xmlns="" val="1196974668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168090575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952014010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1472784571"/>
                    </a:ext>
                  </a:extLst>
                </a:gridCol>
                <a:gridCol w="296822">
                  <a:extLst>
                    <a:ext uri="{9D8B030D-6E8A-4147-A177-3AD203B41FA5}">
                      <a16:colId xmlns:a16="http://schemas.microsoft.com/office/drawing/2014/main" xmlns="" val="2105489063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3186281551"/>
                    </a:ext>
                  </a:extLst>
                </a:gridCol>
                <a:gridCol w="138385">
                  <a:extLst>
                    <a:ext uri="{9D8B030D-6E8A-4147-A177-3AD203B41FA5}">
                      <a16:colId xmlns:a16="http://schemas.microsoft.com/office/drawing/2014/main" xmlns="" val="821603069"/>
                    </a:ext>
                  </a:extLst>
                </a:gridCol>
                <a:gridCol w="186518">
                  <a:extLst>
                    <a:ext uri="{9D8B030D-6E8A-4147-A177-3AD203B41FA5}">
                      <a16:colId xmlns:a16="http://schemas.microsoft.com/office/drawing/2014/main" xmlns="" val="1472491098"/>
                    </a:ext>
                  </a:extLst>
                </a:gridCol>
                <a:gridCol w="192534">
                  <a:extLst>
                    <a:ext uri="{9D8B030D-6E8A-4147-A177-3AD203B41FA5}">
                      <a16:colId xmlns:a16="http://schemas.microsoft.com/office/drawing/2014/main" xmlns="" val="844977340"/>
                    </a:ext>
                  </a:extLst>
                </a:gridCol>
                <a:gridCol w="162450">
                  <a:extLst>
                    <a:ext uri="{9D8B030D-6E8A-4147-A177-3AD203B41FA5}">
                      <a16:colId xmlns:a16="http://schemas.microsoft.com/office/drawing/2014/main" xmlns="" val="3790608789"/>
                    </a:ext>
                  </a:extLst>
                </a:gridCol>
                <a:gridCol w="144400">
                  <a:extLst>
                    <a:ext uri="{9D8B030D-6E8A-4147-A177-3AD203B41FA5}">
                      <a16:colId xmlns:a16="http://schemas.microsoft.com/office/drawing/2014/main" xmlns="" val="1847108235"/>
                    </a:ext>
                  </a:extLst>
                </a:gridCol>
                <a:gridCol w="160445">
                  <a:extLst>
                    <a:ext uri="{9D8B030D-6E8A-4147-A177-3AD203B41FA5}">
                      <a16:colId xmlns:a16="http://schemas.microsoft.com/office/drawing/2014/main" xmlns="" val="3853902017"/>
                    </a:ext>
                  </a:extLst>
                </a:gridCol>
                <a:gridCol w="160445">
                  <a:extLst>
                    <a:ext uri="{9D8B030D-6E8A-4147-A177-3AD203B41FA5}">
                      <a16:colId xmlns:a16="http://schemas.microsoft.com/office/drawing/2014/main" xmlns="" val="3456295752"/>
                    </a:ext>
                  </a:extLst>
                </a:gridCol>
                <a:gridCol w="186518">
                  <a:extLst>
                    <a:ext uri="{9D8B030D-6E8A-4147-A177-3AD203B41FA5}">
                      <a16:colId xmlns:a16="http://schemas.microsoft.com/office/drawing/2014/main" xmlns="" val="4220873476"/>
                    </a:ext>
                  </a:extLst>
                </a:gridCol>
                <a:gridCol w="144400">
                  <a:extLst>
                    <a:ext uri="{9D8B030D-6E8A-4147-A177-3AD203B41FA5}">
                      <a16:colId xmlns:a16="http://schemas.microsoft.com/office/drawing/2014/main" xmlns="" val="2042192324"/>
                    </a:ext>
                  </a:extLst>
                </a:gridCol>
                <a:gridCol w="162450">
                  <a:extLst>
                    <a:ext uri="{9D8B030D-6E8A-4147-A177-3AD203B41FA5}">
                      <a16:colId xmlns:a16="http://schemas.microsoft.com/office/drawing/2014/main" xmlns="" val="743620487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1000869103"/>
                    </a:ext>
                  </a:extLst>
                </a:gridCol>
                <a:gridCol w="128356">
                  <a:extLst>
                    <a:ext uri="{9D8B030D-6E8A-4147-A177-3AD203B41FA5}">
                      <a16:colId xmlns:a16="http://schemas.microsoft.com/office/drawing/2014/main" xmlns="" val="2813168493"/>
                    </a:ext>
                  </a:extLst>
                </a:gridCol>
                <a:gridCol w="152422">
                  <a:extLst>
                    <a:ext uri="{9D8B030D-6E8A-4147-A177-3AD203B41FA5}">
                      <a16:colId xmlns:a16="http://schemas.microsoft.com/office/drawing/2014/main" xmlns="" val="1126170220"/>
                    </a:ext>
                  </a:extLst>
                </a:gridCol>
                <a:gridCol w="192534">
                  <a:extLst>
                    <a:ext uri="{9D8B030D-6E8A-4147-A177-3AD203B41FA5}">
                      <a16:colId xmlns:a16="http://schemas.microsoft.com/office/drawing/2014/main" xmlns="" val="3470048411"/>
                    </a:ext>
                  </a:extLst>
                </a:gridCol>
                <a:gridCol w="210583">
                  <a:extLst>
                    <a:ext uri="{9D8B030D-6E8A-4147-A177-3AD203B41FA5}">
                      <a16:colId xmlns:a16="http://schemas.microsoft.com/office/drawing/2014/main" xmlns="" val="1868256241"/>
                    </a:ext>
                  </a:extLst>
                </a:gridCol>
                <a:gridCol w="210583">
                  <a:extLst>
                    <a:ext uri="{9D8B030D-6E8A-4147-A177-3AD203B41FA5}">
                      <a16:colId xmlns:a16="http://schemas.microsoft.com/office/drawing/2014/main" xmlns="" val="391715281"/>
                    </a:ext>
                  </a:extLst>
                </a:gridCol>
              </a:tblGrid>
              <a:tr h="241638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73" marR="5673" marT="56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6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АПРЕЛЬ</a:t>
                      </a:r>
                    </a:p>
                  </a:txBody>
                  <a:tcPr marL="5673" marR="5673" marT="56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МАЙ</a:t>
                      </a:r>
                    </a:p>
                  </a:txBody>
                  <a:tcPr marL="5673" marR="5673" marT="56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2967521"/>
                  </a:ext>
                </a:extLst>
              </a:tr>
              <a:tr h="2537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7771252"/>
                  </a:ext>
                </a:extLst>
              </a:tr>
              <a:tr h="483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класс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Апробация ЕГЭ</a:t>
                      </a:r>
                    </a:p>
                  </a:txBody>
                  <a:tcPr marL="5673" marR="5673" marT="567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Резервный день ВПР (к)</a:t>
                      </a:r>
                    </a:p>
                  </a:txBody>
                  <a:tcPr marL="5673" marR="5673" marT="567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5993129"/>
                  </a:ext>
                </a:extLst>
              </a:tr>
              <a:tr h="483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класс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60001674"/>
                  </a:ext>
                </a:extLst>
              </a:tr>
              <a:tr h="664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класс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88528402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класс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(2в)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8598463"/>
                  </a:ext>
                </a:extLst>
              </a:tr>
              <a:tr h="483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класс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(2к)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7116207"/>
                  </a:ext>
                </a:extLst>
              </a:tr>
              <a:tr h="495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класс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(1в)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 (2в)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</a:t>
                      </a:r>
                    </a:p>
                  </a:txBody>
                  <a:tcPr marL="5673" marR="5673" marT="567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079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15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542847"/>
            <a:ext cx="8064896" cy="147732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Общие положения: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➢ решение о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проведении ВПР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 использованием </a:t>
            </a:r>
            <a:r>
              <a:rPr kumimoji="0" lang="ru-RU" sz="1800" b="1" i="0" u="none" strike="noStrike" kern="1200" cap="none" spc="0" normalizeH="0" baseline="0" noProof="0" dirty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компьютера</a:t>
            </a:r>
            <a:r>
              <a:rPr kumimoji="0" lang="ru-RU" sz="1800" b="1" i="0" u="none" strike="noStrike" kern="1200" cap="none" spc="0" normalizeH="0" baseline="0" noProof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организация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принимает 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самостоятельно</a:t>
            </a:r>
            <a:r>
              <a:rPr kumimoji="0" lang="ru-RU" sz="1800" b="1" i="0" u="none" strike="noStrike" kern="120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07522" y="44626"/>
            <a:ext cx="8896251" cy="1054100"/>
            <a:chOff x="107504" y="44624"/>
            <a:chExt cx="8896251" cy="10541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624"/>
              <a:ext cx="2341563" cy="105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188640"/>
              <a:ext cx="6303963" cy="2555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467544" y="1916832"/>
            <a:ext cx="9004314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2145" lvl="0">
              <a:spcBef>
                <a:spcPts val="2039"/>
              </a:spcBef>
            </a:pPr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5</a:t>
            </a:r>
            <a:r>
              <a:rPr lang="ru-RU" kern="0" spc="-4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</a:t>
            </a:r>
            <a:r>
              <a:rPr lang="ru-RU" kern="0" spc="-5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  <a:r>
              <a:rPr lang="ru-RU" kern="0" spc="-1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«История»,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«Биология»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2145" lvl="0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kern="0" spc="-2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kern="0" spc="-1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 «История»,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«Биология»,</a:t>
            </a:r>
            <a:r>
              <a:rPr lang="ru-RU" kern="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«География»,</a:t>
            </a:r>
            <a:r>
              <a:rPr lang="ru-RU" kern="0" spc="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«Обществознание»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lvl="0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kern="0" spc="-2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lang="ru-RU" kern="0" spc="-4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большим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количеством</a:t>
            </a:r>
            <a:r>
              <a:rPr lang="ru-RU" kern="0" spc="-7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</a:t>
            </a:r>
            <a:r>
              <a:rPr lang="ru-RU" kern="0" spc="-6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lang="ru-RU" kern="0" spc="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kern="0" spc="-45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lvl="0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kern="0" spc="-2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компьютера</a:t>
            </a:r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сессий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выбранной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даты</a:t>
            </a:r>
            <a:r>
              <a:rPr lang="ru-RU" kern="0" spc="-3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kern="0" spc="-3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lvl="0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kern="0" spc="-4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нескольких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kern="0" spc="-25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kern="0" spc="-2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дней)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периода</a:t>
            </a:r>
            <a:r>
              <a:rPr lang="ru-RU" kern="0" spc="-3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lang="ru-RU" kern="0" spc="-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kern="0" spc="-5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lvl="0"/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kern="0" spc="-3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</a:t>
            </a:r>
            <a:r>
              <a:rPr lang="ru-RU" kern="0" spc="-7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компьютера</a:t>
            </a:r>
            <a:r>
              <a:rPr lang="ru-RU" kern="0" spc="-1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установленного</a:t>
            </a:r>
            <a:r>
              <a:rPr lang="ru-RU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планом-графиком</a:t>
            </a:r>
            <a:r>
              <a:rPr lang="ru-RU" kern="0" spc="-4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2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635"/>
              </a:spcBef>
            </a:pP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lvl="0"/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</a:t>
            </a:r>
            <a:r>
              <a:rPr lang="ru-RU" kern="0" spc="-1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</a:t>
            </a:r>
            <a:r>
              <a:rPr lang="ru-RU" kern="0" spc="-7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</a:t>
            </a:r>
            <a:r>
              <a:rPr lang="ru-RU" kern="0" spc="-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системе</a:t>
            </a:r>
            <a:r>
              <a:rPr lang="ru-RU" kern="0" spc="-5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удаленной</a:t>
            </a:r>
            <a:r>
              <a:rPr lang="ru-RU" kern="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</a:t>
            </a:r>
            <a:r>
              <a:rPr lang="ru-RU" kern="0" spc="-2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</a:t>
            </a:r>
            <a:r>
              <a:rPr lang="ru-RU" kern="0" spc="-65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spc="-1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«Эксперт»</a:t>
            </a:r>
            <a:endParaRPr lang="ru-RU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6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5498</TotalTime>
  <Words>1983</Words>
  <Application>Microsoft Office PowerPoint</Application>
  <PresentationFormat>Экран (4:3)</PresentationFormat>
  <Paragraphs>525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Тема Office</vt:lpstr>
      <vt:lpstr>Office Theme</vt:lpstr>
      <vt:lpstr>4_Office Theme</vt:lpstr>
      <vt:lpstr>2_Office Theme</vt:lpstr>
      <vt:lpstr>1_Office Theme</vt:lpstr>
      <vt:lpstr>3_Office Theme</vt:lpstr>
      <vt:lpstr>5_Office Theme</vt:lpstr>
      <vt:lpstr>Презентация PowerPoint</vt:lpstr>
      <vt:lpstr>ВСЕРОССИЙСКИЕ ПРОВЕРОЧНЫЕ РАБОТЫ 2025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СРАВНЕНИЕ РЕЗУЛЬТАТОВ КОМПЬЮТЕРНЫХ И БУМАЖНЫХ ВПР</vt:lpstr>
      <vt:lpstr>Презентация PowerPoint</vt:lpstr>
      <vt:lpstr>Презентация PowerPoint</vt:lpstr>
      <vt:lpstr>СПЕЦИАЛИСТЫ,  УЧАСТВУЮЩИЕ В ПРОВЕДЕНИИ ВПР</vt:lpstr>
      <vt:lpstr>ВПР ОСНОВНЫЕ ЭТАПЫ ПРОВЕДЕНИЯ  </vt:lpstr>
      <vt:lpstr>ПРОВЕДЕНИЕ ВПР В 4-8 И 10 КЛАССАХ   </vt:lpstr>
      <vt:lpstr>Презентация PowerPoint</vt:lpstr>
      <vt:lpstr>ИНФОРМАЦИЯ ДЛЯ ПРОВЕДЕНИЯ ВПР 2025  </vt:lpstr>
      <vt:lpstr>ПАСПОРТ ОБРАЗОВАТЕЛЬНОЙ ОРГАНИЗАЦИИ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Динис Баталов</dc:creator>
  <cp:lastModifiedBy>Ямиля Зарипова</cp:lastModifiedBy>
  <cp:revision>141</cp:revision>
  <dcterms:created xsi:type="dcterms:W3CDTF">2022-11-01T06:03:41Z</dcterms:created>
  <dcterms:modified xsi:type="dcterms:W3CDTF">2025-03-03T07:12:18Z</dcterms:modified>
</cp:coreProperties>
</file>